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8" r:id="rId2"/>
    <p:sldId id="260" r:id="rId3"/>
    <p:sldId id="261" r:id="rId4"/>
    <p:sldId id="1149" r:id="rId5"/>
    <p:sldId id="262" r:id="rId6"/>
    <p:sldId id="263" r:id="rId7"/>
    <p:sldId id="265" r:id="rId8"/>
    <p:sldId id="952" r:id="rId9"/>
    <p:sldId id="957" r:id="rId10"/>
    <p:sldId id="1115" r:id="rId11"/>
    <p:sldId id="980" r:id="rId12"/>
    <p:sldId id="1017" r:id="rId13"/>
    <p:sldId id="264" r:id="rId14"/>
    <p:sldId id="1133" r:id="rId15"/>
    <p:sldId id="259" r:id="rId16"/>
    <p:sldId id="881" r:id="rId17"/>
    <p:sldId id="883" r:id="rId18"/>
    <p:sldId id="853" r:id="rId19"/>
    <p:sldId id="851" r:id="rId20"/>
    <p:sldId id="1027" r:id="rId21"/>
    <p:sldId id="1031" r:id="rId22"/>
    <p:sldId id="1030" r:id="rId23"/>
    <p:sldId id="1142" r:id="rId24"/>
    <p:sldId id="1141" r:id="rId25"/>
    <p:sldId id="826" r:id="rId26"/>
    <p:sldId id="816" r:id="rId27"/>
    <p:sldId id="873" r:id="rId28"/>
    <p:sldId id="1143" r:id="rId29"/>
    <p:sldId id="1144" r:id="rId30"/>
    <p:sldId id="845" r:id="rId31"/>
    <p:sldId id="923" r:id="rId32"/>
    <p:sldId id="852" r:id="rId33"/>
    <p:sldId id="949" r:id="rId34"/>
    <p:sldId id="874" r:id="rId35"/>
    <p:sldId id="875" r:id="rId36"/>
    <p:sldId id="916" r:id="rId37"/>
    <p:sldId id="848" r:id="rId38"/>
    <p:sldId id="810" r:id="rId39"/>
    <p:sldId id="802" r:id="rId40"/>
    <p:sldId id="712" r:id="rId41"/>
    <p:sldId id="876" r:id="rId42"/>
    <p:sldId id="1122" r:id="rId43"/>
    <p:sldId id="811" r:id="rId44"/>
    <p:sldId id="1123" r:id="rId45"/>
    <p:sldId id="1145" r:id="rId46"/>
    <p:sldId id="1019" r:id="rId47"/>
    <p:sldId id="1020" r:id="rId48"/>
    <p:sldId id="1021" r:id="rId49"/>
    <p:sldId id="1022" r:id="rId50"/>
    <p:sldId id="1024" r:id="rId51"/>
    <p:sldId id="1026" r:id="rId52"/>
    <p:sldId id="830" r:id="rId53"/>
    <p:sldId id="1146" r:id="rId54"/>
    <p:sldId id="1147" r:id="rId55"/>
    <p:sldId id="1148" r:id="rId56"/>
    <p:sldId id="25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D62"/>
    <a:srgbClr val="3DA4AE"/>
    <a:srgbClr val="000000"/>
    <a:srgbClr val="0F2849"/>
    <a:srgbClr val="36939B"/>
    <a:srgbClr val="87B168"/>
    <a:srgbClr val="0176BB"/>
    <a:srgbClr val="ACADAF"/>
    <a:srgbClr val="7FBC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74730" autoAdjust="0"/>
  </p:normalViewPr>
  <p:slideViewPr>
    <p:cSldViewPr snapToGrid="0">
      <p:cViewPr varScale="1">
        <p:scale>
          <a:sx n="87" d="100"/>
          <a:sy n="87" d="100"/>
        </p:scale>
        <p:origin x="1987" y="67"/>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Lst>
  </p:outlin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8.xml"/><Relationship Id="rId13" Type="http://schemas.openxmlformats.org/officeDocument/2006/relationships/slide" Target="slides/slide24.xml"/><Relationship Id="rId18" Type="http://schemas.openxmlformats.org/officeDocument/2006/relationships/slide" Target="slides/slide30.xml"/><Relationship Id="rId26" Type="http://schemas.openxmlformats.org/officeDocument/2006/relationships/slide" Target="slides/slide38.xml"/><Relationship Id="rId39" Type="http://schemas.openxmlformats.org/officeDocument/2006/relationships/slide" Target="slides/slide53.xml"/><Relationship Id="rId3" Type="http://schemas.openxmlformats.org/officeDocument/2006/relationships/slide" Target="slides/slide11.xml"/><Relationship Id="rId21" Type="http://schemas.openxmlformats.org/officeDocument/2006/relationships/slide" Target="slides/slide33.xml"/><Relationship Id="rId34" Type="http://schemas.openxmlformats.org/officeDocument/2006/relationships/slide" Target="slides/slide48.xml"/><Relationship Id="rId7" Type="http://schemas.openxmlformats.org/officeDocument/2006/relationships/slide" Target="slides/slide17.xml"/><Relationship Id="rId12" Type="http://schemas.openxmlformats.org/officeDocument/2006/relationships/slide" Target="slides/slide22.xml"/><Relationship Id="rId17" Type="http://schemas.openxmlformats.org/officeDocument/2006/relationships/slide" Target="slides/slide28.xml"/><Relationship Id="rId25" Type="http://schemas.openxmlformats.org/officeDocument/2006/relationships/slide" Target="slides/slide37.xml"/><Relationship Id="rId33" Type="http://schemas.openxmlformats.org/officeDocument/2006/relationships/slide" Target="slides/slide47.xml"/><Relationship Id="rId38" Type="http://schemas.openxmlformats.org/officeDocument/2006/relationships/slide" Target="slides/slide52.xml"/><Relationship Id="rId2" Type="http://schemas.openxmlformats.org/officeDocument/2006/relationships/slide" Target="slides/slide9.xml"/><Relationship Id="rId16" Type="http://schemas.openxmlformats.org/officeDocument/2006/relationships/slide" Target="slides/slide27.xml"/><Relationship Id="rId20" Type="http://schemas.openxmlformats.org/officeDocument/2006/relationships/slide" Target="slides/slide32.xml"/><Relationship Id="rId29" Type="http://schemas.openxmlformats.org/officeDocument/2006/relationships/slide" Target="slides/slide41.xml"/><Relationship Id="rId41" Type="http://schemas.openxmlformats.org/officeDocument/2006/relationships/slide" Target="slides/slide55.xml"/><Relationship Id="rId1" Type="http://schemas.openxmlformats.org/officeDocument/2006/relationships/slide" Target="slides/slide8.xml"/><Relationship Id="rId6" Type="http://schemas.openxmlformats.org/officeDocument/2006/relationships/slide" Target="slides/slide16.xml"/><Relationship Id="rId11" Type="http://schemas.openxmlformats.org/officeDocument/2006/relationships/slide" Target="slides/slide21.xml"/><Relationship Id="rId24" Type="http://schemas.openxmlformats.org/officeDocument/2006/relationships/slide" Target="slides/slide36.xml"/><Relationship Id="rId32" Type="http://schemas.openxmlformats.org/officeDocument/2006/relationships/slide" Target="slides/slide46.xml"/><Relationship Id="rId37" Type="http://schemas.openxmlformats.org/officeDocument/2006/relationships/slide" Target="slides/slide51.xml"/><Relationship Id="rId40" Type="http://schemas.openxmlformats.org/officeDocument/2006/relationships/slide" Target="slides/slide54.xml"/><Relationship Id="rId5" Type="http://schemas.openxmlformats.org/officeDocument/2006/relationships/slide" Target="slides/slide14.xml"/><Relationship Id="rId15" Type="http://schemas.openxmlformats.org/officeDocument/2006/relationships/slide" Target="slides/slide26.xml"/><Relationship Id="rId23" Type="http://schemas.openxmlformats.org/officeDocument/2006/relationships/slide" Target="slides/slide35.xml"/><Relationship Id="rId28" Type="http://schemas.openxmlformats.org/officeDocument/2006/relationships/slide" Target="slides/slide40.xml"/><Relationship Id="rId36" Type="http://schemas.openxmlformats.org/officeDocument/2006/relationships/slide" Target="slides/slide50.xml"/><Relationship Id="rId10" Type="http://schemas.openxmlformats.org/officeDocument/2006/relationships/slide" Target="slides/slide20.xml"/><Relationship Id="rId19" Type="http://schemas.openxmlformats.org/officeDocument/2006/relationships/slide" Target="slides/slide31.xml"/><Relationship Id="rId31" Type="http://schemas.openxmlformats.org/officeDocument/2006/relationships/slide" Target="slides/slide44.xml"/><Relationship Id="rId4" Type="http://schemas.openxmlformats.org/officeDocument/2006/relationships/slide" Target="slides/slide12.xml"/><Relationship Id="rId9" Type="http://schemas.openxmlformats.org/officeDocument/2006/relationships/slide" Target="slides/slide19.xml"/><Relationship Id="rId14" Type="http://schemas.openxmlformats.org/officeDocument/2006/relationships/slide" Target="slides/slide25.xml"/><Relationship Id="rId22" Type="http://schemas.openxmlformats.org/officeDocument/2006/relationships/slide" Target="slides/slide34.xml"/><Relationship Id="rId27" Type="http://schemas.openxmlformats.org/officeDocument/2006/relationships/slide" Target="slides/slide39.xml"/><Relationship Id="rId30" Type="http://schemas.openxmlformats.org/officeDocument/2006/relationships/slide" Target="slides/slide43.xml"/><Relationship Id="rId35" Type="http://schemas.openxmlformats.org/officeDocument/2006/relationships/slide" Target="slides/slide49.xml"/></Relationships>
</file>

<file path=ppt/diagrams/_rels/data4.xml.rels><?xml version="1.0" encoding="UTF-8" standalone="yes"?>
<Relationships xmlns="http://schemas.openxmlformats.org/package/2006/relationships"><Relationship Id="rId1"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954BEB-EBCB-4600-A076-E54910917F7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621F4CA-782A-4343-AD6C-A6C31614B70B}">
      <dgm:prSet phldrT="[Text]"/>
      <dgm:spPr/>
      <dgm:t>
        <a:bodyPr/>
        <a:lstStyle/>
        <a:p>
          <a:r>
            <a:rPr lang="en-US" dirty="0"/>
            <a:t>Title IX Coordinator</a:t>
          </a:r>
        </a:p>
      </dgm:t>
    </dgm:pt>
    <dgm:pt modelId="{3DCDB371-FB93-4046-B99B-650661362C11}" type="parTrans" cxnId="{CF89EB77-1F06-4C26-AE79-66E4AE381B67}">
      <dgm:prSet/>
      <dgm:spPr/>
      <dgm:t>
        <a:bodyPr/>
        <a:lstStyle/>
        <a:p>
          <a:endParaRPr lang="en-US"/>
        </a:p>
      </dgm:t>
    </dgm:pt>
    <dgm:pt modelId="{5C1942DD-8B60-4E3F-A1FE-654F6F346202}" type="sibTrans" cxnId="{CF89EB77-1F06-4C26-AE79-66E4AE381B67}">
      <dgm:prSet/>
      <dgm:spPr/>
      <dgm:t>
        <a:bodyPr/>
        <a:lstStyle/>
        <a:p>
          <a:endParaRPr lang="en-US"/>
        </a:p>
      </dgm:t>
    </dgm:pt>
    <dgm:pt modelId="{D643990E-0983-452D-89B3-D65815AE66D5}">
      <dgm:prSet phldrT="[Text]"/>
      <dgm:spPr/>
      <dgm:t>
        <a:bodyPr/>
        <a:lstStyle/>
        <a:p>
          <a:r>
            <a:rPr lang="en-US" dirty="0"/>
            <a:t>Investigator</a:t>
          </a:r>
        </a:p>
      </dgm:t>
    </dgm:pt>
    <dgm:pt modelId="{54C4837B-6A55-4B65-B356-45DD2F50A517}" type="parTrans" cxnId="{D910A76E-AC73-4774-98FA-471D030C07FA}">
      <dgm:prSet/>
      <dgm:spPr/>
      <dgm:t>
        <a:bodyPr/>
        <a:lstStyle/>
        <a:p>
          <a:endParaRPr lang="en-US"/>
        </a:p>
      </dgm:t>
    </dgm:pt>
    <dgm:pt modelId="{051EC839-B119-47C5-894A-0B74A6A73039}" type="sibTrans" cxnId="{D910A76E-AC73-4774-98FA-471D030C07FA}">
      <dgm:prSet/>
      <dgm:spPr/>
      <dgm:t>
        <a:bodyPr/>
        <a:lstStyle/>
        <a:p>
          <a:endParaRPr lang="en-US"/>
        </a:p>
      </dgm:t>
    </dgm:pt>
    <dgm:pt modelId="{6C1C5FDF-6742-4564-A544-06B7E48A26E1}">
      <dgm:prSet phldrT="[Text]"/>
      <dgm:spPr/>
      <dgm:t>
        <a:bodyPr/>
        <a:lstStyle/>
        <a:p>
          <a:r>
            <a:rPr lang="en-US" dirty="0"/>
            <a:t>Decision Maker</a:t>
          </a:r>
        </a:p>
      </dgm:t>
    </dgm:pt>
    <dgm:pt modelId="{887C264A-614D-4009-B5EF-B567DCB8934D}" type="parTrans" cxnId="{11B3A9D2-CEE0-4BD1-A9C7-38D4511103B2}">
      <dgm:prSet/>
      <dgm:spPr/>
      <dgm:t>
        <a:bodyPr/>
        <a:lstStyle/>
        <a:p>
          <a:endParaRPr lang="en-US"/>
        </a:p>
      </dgm:t>
    </dgm:pt>
    <dgm:pt modelId="{133BC0E3-8363-4663-98E8-353DE8E16419}" type="sibTrans" cxnId="{11B3A9D2-CEE0-4BD1-A9C7-38D4511103B2}">
      <dgm:prSet/>
      <dgm:spPr/>
      <dgm:t>
        <a:bodyPr/>
        <a:lstStyle/>
        <a:p>
          <a:endParaRPr lang="en-US"/>
        </a:p>
      </dgm:t>
    </dgm:pt>
    <dgm:pt modelId="{11215D91-4BAA-4959-BF3D-D88B8D9A7CDF}" type="pres">
      <dgm:prSet presAssocID="{98954BEB-EBCB-4600-A076-E54910917F7F}" presName="diagram" presStyleCnt="0">
        <dgm:presLayoutVars>
          <dgm:dir/>
          <dgm:resizeHandles val="exact"/>
        </dgm:presLayoutVars>
      </dgm:prSet>
      <dgm:spPr/>
    </dgm:pt>
    <dgm:pt modelId="{DE5632A2-9D58-4CBD-8156-180B033D7559}" type="pres">
      <dgm:prSet presAssocID="{B621F4CA-782A-4343-AD6C-A6C31614B70B}" presName="node" presStyleLbl="node1" presStyleIdx="0" presStyleCnt="3">
        <dgm:presLayoutVars>
          <dgm:bulletEnabled val="1"/>
        </dgm:presLayoutVars>
      </dgm:prSet>
      <dgm:spPr/>
    </dgm:pt>
    <dgm:pt modelId="{0070D003-3604-4221-AC2F-C708F02F2C3B}" type="pres">
      <dgm:prSet presAssocID="{5C1942DD-8B60-4E3F-A1FE-654F6F346202}" presName="sibTrans" presStyleCnt="0"/>
      <dgm:spPr/>
    </dgm:pt>
    <dgm:pt modelId="{B43BABF2-8CEC-498D-9BA9-DF650DDE44D2}" type="pres">
      <dgm:prSet presAssocID="{D643990E-0983-452D-89B3-D65815AE66D5}" presName="node" presStyleLbl="node1" presStyleIdx="1" presStyleCnt="3">
        <dgm:presLayoutVars>
          <dgm:bulletEnabled val="1"/>
        </dgm:presLayoutVars>
      </dgm:prSet>
      <dgm:spPr/>
    </dgm:pt>
    <dgm:pt modelId="{4EA97562-E9FD-404A-AE56-FB2CAA28D5FC}" type="pres">
      <dgm:prSet presAssocID="{051EC839-B119-47C5-894A-0B74A6A73039}" presName="sibTrans" presStyleCnt="0"/>
      <dgm:spPr/>
    </dgm:pt>
    <dgm:pt modelId="{2B6FC034-AC3F-42E3-8406-D94D631F4F0D}" type="pres">
      <dgm:prSet presAssocID="{6C1C5FDF-6742-4564-A544-06B7E48A26E1}" presName="node" presStyleLbl="node1" presStyleIdx="2" presStyleCnt="3">
        <dgm:presLayoutVars>
          <dgm:bulletEnabled val="1"/>
        </dgm:presLayoutVars>
      </dgm:prSet>
      <dgm:spPr/>
    </dgm:pt>
  </dgm:ptLst>
  <dgm:cxnLst>
    <dgm:cxn modelId="{D910A76E-AC73-4774-98FA-471D030C07FA}" srcId="{98954BEB-EBCB-4600-A076-E54910917F7F}" destId="{D643990E-0983-452D-89B3-D65815AE66D5}" srcOrd="1" destOrd="0" parTransId="{54C4837B-6A55-4B65-B356-45DD2F50A517}" sibTransId="{051EC839-B119-47C5-894A-0B74A6A73039}"/>
    <dgm:cxn modelId="{CF89EB77-1F06-4C26-AE79-66E4AE381B67}" srcId="{98954BEB-EBCB-4600-A076-E54910917F7F}" destId="{B621F4CA-782A-4343-AD6C-A6C31614B70B}" srcOrd="0" destOrd="0" parTransId="{3DCDB371-FB93-4046-B99B-650661362C11}" sibTransId="{5C1942DD-8B60-4E3F-A1FE-654F6F346202}"/>
    <dgm:cxn modelId="{CC8EC47F-4068-4EE4-AAED-1F8EFAD57AFE}" type="presOf" srcId="{98954BEB-EBCB-4600-A076-E54910917F7F}" destId="{11215D91-4BAA-4959-BF3D-D88B8D9A7CDF}" srcOrd="0" destOrd="0" presId="urn:microsoft.com/office/officeart/2005/8/layout/default"/>
    <dgm:cxn modelId="{3F9098C1-34CB-4687-861E-37A6B8F9EA85}" type="presOf" srcId="{D643990E-0983-452D-89B3-D65815AE66D5}" destId="{B43BABF2-8CEC-498D-9BA9-DF650DDE44D2}" srcOrd="0" destOrd="0" presId="urn:microsoft.com/office/officeart/2005/8/layout/default"/>
    <dgm:cxn modelId="{F21B5BCD-2F22-4ECA-B3D5-5265446565EE}" type="presOf" srcId="{B621F4CA-782A-4343-AD6C-A6C31614B70B}" destId="{DE5632A2-9D58-4CBD-8156-180B033D7559}" srcOrd="0" destOrd="0" presId="urn:microsoft.com/office/officeart/2005/8/layout/default"/>
    <dgm:cxn modelId="{11B3A9D2-CEE0-4BD1-A9C7-38D4511103B2}" srcId="{98954BEB-EBCB-4600-A076-E54910917F7F}" destId="{6C1C5FDF-6742-4564-A544-06B7E48A26E1}" srcOrd="2" destOrd="0" parTransId="{887C264A-614D-4009-B5EF-B567DCB8934D}" sibTransId="{133BC0E3-8363-4663-98E8-353DE8E16419}"/>
    <dgm:cxn modelId="{FF55A3D6-3793-40E0-9154-06CAAAAC936F}" type="presOf" srcId="{6C1C5FDF-6742-4564-A544-06B7E48A26E1}" destId="{2B6FC034-AC3F-42E3-8406-D94D631F4F0D}" srcOrd="0" destOrd="0" presId="urn:microsoft.com/office/officeart/2005/8/layout/default"/>
    <dgm:cxn modelId="{A48445B7-F2DA-41E3-9693-349BF86F7F98}" type="presParOf" srcId="{11215D91-4BAA-4959-BF3D-D88B8D9A7CDF}" destId="{DE5632A2-9D58-4CBD-8156-180B033D7559}" srcOrd="0" destOrd="0" presId="urn:microsoft.com/office/officeart/2005/8/layout/default"/>
    <dgm:cxn modelId="{8A367217-C9B7-422A-B45D-C2EC69BCD792}" type="presParOf" srcId="{11215D91-4BAA-4959-BF3D-D88B8D9A7CDF}" destId="{0070D003-3604-4221-AC2F-C708F02F2C3B}" srcOrd="1" destOrd="0" presId="urn:microsoft.com/office/officeart/2005/8/layout/default"/>
    <dgm:cxn modelId="{1CEFFAE4-5CEB-4DD0-9A78-9FAF8A32C953}" type="presParOf" srcId="{11215D91-4BAA-4959-BF3D-D88B8D9A7CDF}" destId="{B43BABF2-8CEC-498D-9BA9-DF650DDE44D2}" srcOrd="2" destOrd="0" presId="urn:microsoft.com/office/officeart/2005/8/layout/default"/>
    <dgm:cxn modelId="{C0E333DC-8AE8-400A-A5C7-21E538D6ED16}" type="presParOf" srcId="{11215D91-4BAA-4959-BF3D-D88B8D9A7CDF}" destId="{4EA97562-E9FD-404A-AE56-FB2CAA28D5FC}" srcOrd="3" destOrd="0" presId="urn:microsoft.com/office/officeart/2005/8/layout/default"/>
    <dgm:cxn modelId="{2E5215F8-5A6A-4662-AFBB-69BCFF7B930F}" type="presParOf" srcId="{11215D91-4BAA-4959-BF3D-D88B8D9A7CDF}" destId="{2B6FC034-AC3F-42E3-8406-D94D631F4F0D}"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313DBC-789A-43A5-B10F-BF6F70C1899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B426E5-E406-4EB9-9BA4-CD5B712B53ED}">
      <dgm:prSet/>
      <dgm:spPr/>
      <dgm:t>
        <a:bodyPr/>
        <a:lstStyle/>
        <a:p>
          <a:pPr rtl="0"/>
          <a:r>
            <a:rPr lang="en-US" dirty="0"/>
            <a:t>Make relevancy determinations…before any question at the live cross-examination hearing can be answered</a:t>
          </a:r>
        </a:p>
      </dgm:t>
    </dgm:pt>
    <dgm:pt modelId="{F1D249AF-D49A-4226-BB6B-D3BC99AD2016}" type="parTrans" cxnId="{12B71F36-110A-472F-8B14-0430D1D0BE30}">
      <dgm:prSet/>
      <dgm:spPr/>
      <dgm:t>
        <a:bodyPr/>
        <a:lstStyle/>
        <a:p>
          <a:endParaRPr lang="en-US"/>
        </a:p>
      </dgm:t>
    </dgm:pt>
    <dgm:pt modelId="{2A3CCFC9-0344-4119-861F-9FF12B9A30D8}" type="sibTrans" cxnId="{12B71F36-110A-472F-8B14-0430D1D0BE30}">
      <dgm:prSet/>
      <dgm:spPr/>
      <dgm:t>
        <a:bodyPr/>
        <a:lstStyle/>
        <a:p>
          <a:endParaRPr lang="en-US"/>
        </a:p>
      </dgm:t>
    </dgm:pt>
    <dgm:pt modelId="{E58B25A5-ACFC-4008-8653-6D9F60C04C58}">
      <dgm:prSet/>
      <dgm:spPr/>
      <dgm:t>
        <a:bodyPr/>
        <a:lstStyle/>
        <a:p>
          <a:pPr rtl="0"/>
          <a:r>
            <a:rPr lang="en-US" dirty="0"/>
            <a:t>Run an orderly and truth-seeking live cross-examination hearing</a:t>
          </a:r>
        </a:p>
      </dgm:t>
    </dgm:pt>
    <dgm:pt modelId="{EC428B75-7E9C-47C5-BD27-9CCA961E7BC4}" type="parTrans" cxnId="{2AF4BB89-F8C7-4AFA-A30F-3D80ABDAE314}">
      <dgm:prSet/>
      <dgm:spPr/>
      <dgm:t>
        <a:bodyPr/>
        <a:lstStyle/>
        <a:p>
          <a:endParaRPr lang="en-US"/>
        </a:p>
      </dgm:t>
    </dgm:pt>
    <dgm:pt modelId="{5FA073D2-9F94-4BFE-9C14-3897F987C0D6}" type="sibTrans" cxnId="{2AF4BB89-F8C7-4AFA-A30F-3D80ABDAE314}">
      <dgm:prSet/>
      <dgm:spPr/>
      <dgm:t>
        <a:bodyPr/>
        <a:lstStyle/>
        <a:p>
          <a:endParaRPr lang="en-US"/>
        </a:p>
      </dgm:t>
    </dgm:pt>
    <dgm:pt modelId="{4B334DC6-ADB4-4C2B-B741-3AC4437CA439}">
      <dgm:prSet/>
      <dgm:spPr/>
      <dgm:t>
        <a:bodyPr/>
        <a:lstStyle/>
        <a:p>
          <a:pPr rtl="0"/>
          <a:r>
            <a:rPr lang="en-US" dirty="0"/>
            <a:t>Write a decision: apply the policy, use standard of review, and evaluate relevant evidence still in the record after the hearing</a:t>
          </a:r>
        </a:p>
      </dgm:t>
    </dgm:pt>
    <dgm:pt modelId="{B8E29013-F9B3-47DE-BECB-5DAB21E03164}" type="parTrans" cxnId="{741A94A4-2FC0-438C-B5C0-543C395DA32D}">
      <dgm:prSet/>
      <dgm:spPr/>
      <dgm:t>
        <a:bodyPr/>
        <a:lstStyle/>
        <a:p>
          <a:endParaRPr lang="en-US"/>
        </a:p>
      </dgm:t>
    </dgm:pt>
    <dgm:pt modelId="{4C48583C-9AB7-4781-840B-B641BEABC08A}" type="sibTrans" cxnId="{741A94A4-2FC0-438C-B5C0-543C395DA32D}">
      <dgm:prSet/>
      <dgm:spPr/>
      <dgm:t>
        <a:bodyPr/>
        <a:lstStyle/>
        <a:p>
          <a:endParaRPr lang="en-US"/>
        </a:p>
      </dgm:t>
    </dgm:pt>
    <dgm:pt modelId="{2FCF0AD8-70F4-4108-A7CE-774281E2D389}" type="pres">
      <dgm:prSet presAssocID="{D0313DBC-789A-43A5-B10F-BF6F70C18990}" presName="linear" presStyleCnt="0">
        <dgm:presLayoutVars>
          <dgm:animLvl val="lvl"/>
          <dgm:resizeHandles val="exact"/>
        </dgm:presLayoutVars>
      </dgm:prSet>
      <dgm:spPr/>
    </dgm:pt>
    <dgm:pt modelId="{914A7EED-E583-40F1-906A-5E7BAFC0EC0A}" type="pres">
      <dgm:prSet presAssocID="{9BB426E5-E406-4EB9-9BA4-CD5B712B53ED}" presName="parentText" presStyleLbl="node1" presStyleIdx="0" presStyleCnt="3">
        <dgm:presLayoutVars>
          <dgm:chMax val="0"/>
          <dgm:bulletEnabled val="1"/>
        </dgm:presLayoutVars>
      </dgm:prSet>
      <dgm:spPr/>
    </dgm:pt>
    <dgm:pt modelId="{E0AEA9C8-E907-4247-8D52-12DA306F88B3}" type="pres">
      <dgm:prSet presAssocID="{2A3CCFC9-0344-4119-861F-9FF12B9A30D8}" presName="spacer" presStyleCnt="0"/>
      <dgm:spPr/>
    </dgm:pt>
    <dgm:pt modelId="{1F968C7C-17C2-48EE-A319-4C63C8C2F659}" type="pres">
      <dgm:prSet presAssocID="{E58B25A5-ACFC-4008-8653-6D9F60C04C58}" presName="parentText" presStyleLbl="node1" presStyleIdx="1" presStyleCnt="3">
        <dgm:presLayoutVars>
          <dgm:chMax val="0"/>
          <dgm:bulletEnabled val="1"/>
        </dgm:presLayoutVars>
      </dgm:prSet>
      <dgm:spPr/>
    </dgm:pt>
    <dgm:pt modelId="{7DEC0E8C-27DB-411B-952C-31C82B3E2C81}" type="pres">
      <dgm:prSet presAssocID="{5FA073D2-9F94-4BFE-9C14-3897F987C0D6}" presName="spacer" presStyleCnt="0"/>
      <dgm:spPr/>
    </dgm:pt>
    <dgm:pt modelId="{1EB5F27E-0E39-45BC-A166-062C8C698E47}" type="pres">
      <dgm:prSet presAssocID="{4B334DC6-ADB4-4C2B-B741-3AC4437CA439}" presName="parentText" presStyleLbl="node1" presStyleIdx="2" presStyleCnt="3">
        <dgm:presLayoutVars>
          <dgm:chMax val="0"/>
          <dgm:bulletEnabled val="1"/>
        </dgm:presLayoutVars>
      </dgm:prSet>
      <dgm:spPr/>
    </dgm:pt>
  </dgm:ptLst>
  <dgm:cxnLst>
    <dgm:cxn modelId="{12B71F36-110A-472F-8B14-0430D1D0BE30}" srcId="{D0313DBC-789A-43A5-B10F-BF6F70C18990}" destId="{9BB426E5-E406-4EB9-9BA4-CD5B712B53ED}" srcOrd="0" destOrd="0" parTransId="{F1D249AF-D49A-4226-BB6B-D3BC99AD2016}" sibTransId="{2A3CCFC9-0344-4119-861F-9FF12B9A30D8}"/>
    <dgm:cxn modelId="{CC56C543-7373-4573-9452-B1C7EC8CAC5A}" type="presOf" srcId="{E58B25A5-ACFC-4008-8653-6D9F60C04C58}" destId="{1F968C7C-17C2-48EE-A319-4C63C8C2F659}" srcOrd="0" destOrd="0" presId="urn:microsoft.com/office/officeart/2005/8/layout/vList2"/>
    <dgm:cxn modelId="{61BB1F55-A444-46FB-AE65-6390B9CA0B4B}" type="presOf" srcId="{4B334DC6-ADB4-4C2B-B741-3AC4437CA439}" destId="{1EB5F27E-0E39-45BC-A166-062C8C698E47}" srcOrd="0" destOrd="0" presId="urn:microsoft.com/office/officeart/2005/8/layout/vList2"/>
    <dgm:cxn modelId="{2AF4BB89-F8C7-4AFA-A30F-3D80ABDAE314}" srcId="{D0313DBC-789A-43A5-B10F-BF6F70C18990}" destId="{E58B25A5-ACFC-4008-8653-6D9F60C04C58}" srcOrd="1" destOrd="0" parTransId="{EC428B75-7E9C-47C5-BD27-9CCA961E7BC4}" sibTransId="{5FA073D2-9F94-4BFE-9C14-3897F987C0D6}"/>
    <dgm:cxn modelId="{741A94A4-2FC0-438C-B5C0-543C395DA32D}" srcId="{D0313DBC-789A-43A5-B10F-BF6F70C18990}" destId="{4B334DC6-ADB4-4C2B-B741-3AC4437CA439}" srcOrd="2" destOrd="0" parTransId="{B8E29013-F9B3-47DE-BECB-5DAB21E03164}" sibTransId="{4C48583C-9AB7-4781-840B-B641BEABC08A}"/>
    <dgm:cxn modelId="{B48F44DD-E96B-44F3-B8CE-7DF2051C36C4}" type="presOf" srcId="{D0313DBC-789A-43A5-B10F-BF6F70C18990}" destId="{2FCF0AD8-70F4-4108-A7CE-774281E2D389}" srcOrd="0" destOrd="0" presId="urn:microsoft.com/office/officeart/2005/8/layout/vList2"/>
    <dgm:cxn modelId="{501D9CE5-D36B-4AE8-955D-286AA04DA388}" type="presOf" srcId="{9BB426E5-E406-4EB9-9BA4-CD5B712B53ED}" destId="{914A7EED-E583-40F1-906A-5E7BAFC0EC0A}" srcOrd="0" destOrd="0" presId="urn:microsoft.com/office/officeart/2005/8/layout/vList2"/>
    <dgm:cxn modelId="{6BA232BF-0E88-4FA0-912A-B8614CB35031}" type="presParOf" srcId="{2FCF0AD8-70F4-4108-A7CE-774281E2D389}" destId="{914A7EED-E583-40F1-906A-5E7BAFC0EC0A}" srcOrd="0" destOrd="0" presId="urn:microsoft.com/office/officeart/2005/8/layout/vList2"/>
    <dgm:cxn modelId="{D20D6684-B5A2-4818-B581-04E53EB6813C}" type="presParOf" srcId="{2FCF0AD8-70F4-4108-A7CE-774281E2D389}" destId="{E0AEA9C8-E907-4247-8D52-12DA306F88B3}" srcOrd="1" destOrd="0" presId="urn:microsoft.com/office/officeart/2005/8/layout/vList2"/>
    <dgm:cxn modelId="{D7CAFAF2-1542-415B-99CB-3F3C0D3DAA49}" type="presParOf" srcId="{2FCF0AD8-70F4-4108-A7CE-774281E2D389}" destId="{1F968C7C-17C2-48EE-A319-4C63C8C2F659}" srcOrd="2" destOrd="0" presId="urn:microsoft.com/office/officeart/2005/8/layout/vList2"/>
    <dgm:cxn modelId="{0E630F51-B816-46CE-8F88-009A3431930A}" type="presParOf" srcId="{2FCF0AD8-70F4-4108-A7CE-774281E2D389}" destId="{7DEC0E8C-27DB-411B-952C-31C82B3E2C81}" srcOrd="3" destOrd="0" presId="urn:microsoft.com/office/officeart/2005/8/layout/vList2"/>
    <dgm:cxn modelId="{4ABBB3B0-E792-4AF4-AEF8-24ED7C01618C}" type="presParOf" srcId="{2FCF0AD8-70F4-4108-A7CE-774281E2D389}" destId="{1EB5F27E-0E39-45BC-A166-062C8C698E4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2587E7-65ED-4331-9F92-8B1FF1FD08D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1C3E414-9C69-4B4C-89E3-B03159FFFDF6}">
      <dgm:prSet/>
      <dgm:spPr/>
      <dgm:t>
        <a:bodyPr/>
        <a:lstStyle/>
        <a:p>
          <a:pPr rtl="0"/>
          <a:r>
            <a:rPr lang="en-US" dirty="0"/>
            <a:t>Obtain factual admissions helpful to your party’s case.</a:t>
          </a:r>
        </a:p>
      </dgm:t>
    </dgm:pt>
    <dgm:pt modelId="{C45E6F33-2427-4D58-908C-1EC54D47B70F}" type="parTrans" cxnId="{C8D99F4A-A37B-46B4-AF59-9B2BB6E1B94A}">
      <dgm:prSet/>
      <dgm:spPr/>
      <dgm:t>
        <a:bodyPr/>
        <a:lstStyle/>
        <a:p>
          <a:endParaRPr lang="en-US"/>
        </a:p>
      </dgm:t>
    </dgm:pt>
    <dgm:pt modelId="{11F7A0C5-EBCB-46DE-AF37-C2F40052C2D1}" type="sibTrans" cxnId="{C8D99F4A-A37B-46B4-AF59-9B2BB6E1B94A}">
      <dgm:prSet/>
      <dgm:spPr/>
      <dgm:t>
        <a:bodyPr/>
        <a:lstStyle/>
        <a:p>
          <a:endParaRPr lang="en-US"/>
        </a:p>
      </dgm:t>
    </dgm:pt>
    <dgm:pt modelId="{A97664C7-BCC9-479B-8486-779D809A8C2A}">
      <dgm:prSet/>
      <dgm:spPr/>
      <dgm:t>
        <a:bodyPr/>
        <a:lstStyle/>
        <a:p>
          <a:pPr rtl="0"/>
          <a:r>
            <a:rPr lang="en-US" dirty="0"/>
            <a:t>Corroborate the testimony of your party’s witnesses.</a:t>
          </a:r>
        </a:p>
      </dgm:t>
    </dgm:pt>
    <dgm:pt modelId="{892757FA-90C4-459B-BFF3-E2E2647437F3}" type="parTrans" cxnId="{CCF1D189-29DB-42D5-B2FD-E9F8DFCF7288}">
      <dgm:prSet/>
      <dgm:spPr/>
      <dgm:t>
        <a:bodyPr/>
        <a:lstStyle/>
        <a:p>
          <a:endParaRPr lang="en-US"/>
        </a:p>
      </dgm:t>
    </dgm:pt>
    <dgm:pt modelId="{EDE5853C-3AFB-49F1-BD0D-AC02353F917B}" type="sibTrans" cxnId="{CCF1D189-29DB-42D5-B2FD-E9F8DFCF7288}">
      <dgm:prSet/>
      <dgm:spPr/>
      <dgm:t>
        <a:bodyPr/>
        <a:lstStyle/>
        <a:p>
          <a:endParaRPr lang="en-US"/>
        </a:p>
      </dgm:t>
    </dgm:pt>
    <dgm:pt modelId="{4BD9A937-2001-46D7-A39B-D39B2E5EBFF5}">
      <dgm:prSet/>
      <dgm:spPr/>
      <dgm:t>
        <a:bodyPr/>
        <a:lstStyle/>
        <a:p>
          <a:pPr rtl="0"/>
          <a:r>
            <a:rPr lang="en-US" dirty="0"/>
            <a:t>Minimize the other party’s case by impeachment of witness being questioned.</a:t>
          </a:r>
        </a:p>
      </dgm:t>
    </dgm:pt>
    <dgm:pt modelId="{D516CE5A-61AA-47F9-8914-D17933B0FA13}" type="parTrans" cxnId="{A34586E6-4B84-4F42-9A7A-C775D3FA200D}">
      <dgm:prSet/>
      <dgm:spPr/>
      <dgm:t>
        <a:bodyPr/>
        <a:lstStyle/>
        <a:p>
          <a:endParaRPr lang="en-US"/>
        </a:p>
      </dgm:t>
    </dgm:pt>
    <dgm:pt modelId="{2F56DF6C-83B2-428C-9AB6-D1982588C0A6}" type="sibTrans" cxnId="{A34586E6-4B84-4F42-9A7A-C775D3FA200D}">
      <dgm:prSet/>
      <dgm:spPr/>
      <dgm:t>
        <a:bodyPr/>
        <a:lstStyle/>
        <a:p>
          <a:endParaRPr lang="en-US"/>
        </a:p>
      </dgm:t>
    </dgm:pt>
    <dgm:pt modelId="{06B823C4-5F07-4CDF-9EF5-C6E806AA4B52}">
      <dgm:prSet/>
      <dgm:spPr/>
      <dgm:t>
        <a:bodyPr/>
        <a:lstStyle/>
        <a:p>
          <a:pPr rtl="0"/>
          <a:r>
            <a:rPr lang="en-US" dirty="0"/>
            <a:t>Minimize the other party’s case by impeachment of other witnesses through the witnesses being questioned.</a:t>
          </a:r>
        </a:p>
      </dgm:t>
    </dgm:pt>
    <dgm:pt modelId="{2E725EE1-1102-4402-A188-8EF542F3E56A}" type="parTrans" cxnId="{E88558F7-155C-449C-8C4B-F0B433186B03}">
      <dgm:prSet/>
      <dgm:spPr/>
      <dgm:t>
        <a:bodyPr/>
        <a:lstStyle/>
        <a:p>
          <a:endParaRPr lang="en-US"/>
        </a:p>
      </dgm:t>
    </dgm:pt>
    <dgm:pt modelId="{5229A9C1-0959-4190-8973-CEE18117A096}" type="sibTrans" cxnId="{E88558F7-155C-449C-8C4B-F0B433186B03}">
      <dgm:prSet/>
      <dgm:spPr/>
      <dgm:t>
        <a:bodyPr/>
        <a:lstStyle/>
        <a:p>
          <a:endParaRPr lang="en-US"/>
        </a:p>
      </dgm:t>
    </dgm:pt>
    <dgm:pt modelId="{520B2C7F-203E-4594-9385-1129D49BE633}">
      <dgm:prSet/>
      <dgm:spPr/>
      <dgm:t>
        <a:bodyPr/>
        <a:lstStyle/>
        <a:p>
          <a:pPr rtl="0"/>
          <a:r>
            <a:rPr lang="en-US" dirty="0"/>
            <a:t>Reduce confusion and seek truth.</a:t>
          </a:r>
        </a:p>
      </dgm:t>
    </dgm:pt>
    <dgm:pt modelId="{C1623AB7-065B-47E3-B97A-6919762DA105}" type="parTrans" cxnId="{34730742-FF78-45CE-9C34-7ADEAC510626}">
      <dgm:prSet/>
      <dgm:spPr/>
      <dgm:t>
        <a:bodyPr/>
        <a:lstStyle/>
        <a:p>
          <a:endParaRPr lang="en-US"/>
        </a:p>
      </dgm:t>
    </dgm:pt>
    <dgm:pt modelId="{E35CBFB1-6158-40E8-8C8D-F1E427C80D9A}" type="sibTrans" cxnId="{34730742-FF78-45CE-9C34-7ADEAC510626}">
      <dgm:prSet/>
      <dgm:spPr/>
      <dgm:t>
        <a:bodyPr/>
        <a:lstStyle/>
        <a:p>
          <a:endParaRPr lang="en-US"/>
        </a:p>
      </dgm:t>
    </dgm:pt>
    <dgm:pt modelId="{6A78C313-305B-4228-B515-BEE5E3257659}" type="pres">
      <dgm:prSet presAssocID="{0F2587E7-65ED-4331-9F92-8B1FF1FD08DB}" presName="diagram" presStyleCnt="0">
        <dgm:presLayoutVars>
          <dgm:dir/>
          <dgm:resizeHandles val="exact"/>
        </dgm:presLayoutVars>
      </dgm:prSet>
      <dgm:spPr/>
    </dgm:pt>
    <dgm:pt modelId="{4DDFAF76-06C1-49DB-9B91-A60FE6484DB7}" type="pres">
      <dgm:prSet presAssocID="{E1C3E414-9C69-4B4C-89E3-B03159FFFDF6}" presName="node" presStyleLbl="node1" presStyleIdx="0" presStyleCnt="5">
        <dgm:presLayoutVars>
          <dgm:bulletEnabled val="1"/>
        </dgm:presLayoutVars>
      </dgm:prSet>
      <dgm:spPr/>
    </dgm:pt>
    <dgm:pt modelId="{1D0CEDE0-FC27-4D64-ADB5-53226D986481}" type="pres">
      <dgm:prSet presAssocID="{11F7A0C5-EBCB-46DE-AF37-C2F40052C2D1}" presName="sibTrans" presStyleCnt="0"/>
      <dgm:spPr/>
    </dgm:pt>
    <dgm:pt modelId="{5037E080-9AF3-4F54-BFDE-E20B7B32A46A}" type="pres">
      <dgm:prSet presAssocID="{A97664C7-BCC9-479B-8486-779D809A8C2A}" presName="node" presStyleLbl="node1" presStyleIdx="1" presStyleCnt="5">
        <dgm:presLayoutVars>
          <dgm:bulletEnabled val="1"/>
        </dgm:presLayoutVars>
      </dgm:prSet>
      <dgm:spPr/>
    </dgm:pt>
    <dgm:pt modelId="{08446120-ADA0-40C4-AD56-16B8D254F8AF}" type="pres">
      <dgm:prSet presAssocID="{EDE5853C-3AFB-49F1-BD0D-AC02353F917B}" presName="sibTrans" presStyleCnt="0"/>
      <dgm:spPr/>
    </dgm:pt>
    <dgm:pt modelId="{D0E3327D-E06B-4FE6-A9C1-BF2930E76986}" type="pres">
      <dgm:prSet presAssocID="{4BD9A937-2001-46D7-A39B-D39B2E5EBFF5}" presName="node" presStyleLbl="node1" presStyleIdx="2" presStyleCnt="5">
        <dgm:presLayoutVars>
          <dgm:bulletEnabled val="1"/>
        </dgm:presLayoutVars>
      </dgm:prSet>
      <dgm:spPr/>
    </dgm:pt>
    <dgm:pt modelId="{8C762631-FA57-452D-BA7B-BFB26EC7FFBF}" type="pres">
      <dgm:prSet presAssocID="{2F56DF6C-83B2-428C-9AB6-D1982588C0A6}" presName="sibTrans" presStyleCnt="0"/>
      <dgm:spPr/>
    </dgm:pt>
    <dgm:pt modelId="{3220E10B-56A7-4E16-9DC7-11F32284F8B2}" type="pres">
      <dgm:prSet presAssocID="{06B823C4-5F07-4CDF-9EF5-C6E806AA4B52}" presName="node" presStyleLbl="node1" presStyleIdx="3" presStyleCnt="5">
        <dgm:presLayoutVars>
          <dgm:bulletEnabled val="1"/>
        </dgm:presLayoutVars>
      </dgm:prSet>
      <dgm:spPr/>
    </dgm:pt>
    <dgm:pt modelId="{1C83A654-BAFA-4665-888D-E158834C6DE5}" type="pres">
      <dgm:prSet presAssocID="{5229A9C1-0959-4190-8973-CEE18117A096}" presName="sibTrans" presStyleCnt="0"/>
      <dgm:spPr/>
    </dgm:pt>
    <dgm:pt modelId="{1C6FFEC2-79E8-4399-B789-90371401504E}" type="pres">
      <dgm:prSet presAssocID="{520B2C7F-203E-4594-9385-1129D49BE633}" presName="node" presStyleLbl="node1" presStyleIdx="4" presStyleCnt="5">
        <dgm:presLayoutVars>
          <dgm:bulletEnabled val="1"/>
        </dgm:presLayoutVars>
      </dgm:prSet>
      <dgm:spPr/>
    </dgm:pt>
  </dgm:ptLst>
  <dgm:cxnLst>
    <dgm:cxn modelId="{9FE6A702-0DC5-48D1-A19B-D8ED9D6D757E}" type="presOf" srcId="{E1C3E414-9C69-4B4C-89E3-B03159FFFDF6}" destId="{4DDFAF76-06C1-49DB-9B91-A60FE6484DB7}" srcOrd="0" destOrd="0" presId="urn:microsoft.com/office/officeart/2005/8/layout/default"/>
    <dgm:cxn modelId="{0221CB38-D1F4-42F3-A19C-8B7602ADBBA5}" type="presOf" srcId="{A97664C7-BCC9-479B-8486-779D809A8C2A}" destId="{5037E080-9AF3-4F54-BFDE-E20B7B32A46A}" srcOrd="0" destOrd="0" presId="urn:microsoft.com/office/officeart/2005/8/layout/default"/>
    <dgm:cxn modelId="{34730742-FF78-45CE-9C34-7ADEAC510626}" srcId="{0F2587E7-65ED-4331-9F92-8B1FF1FD08DB}" destId="{520B2C7F-203E-4594-9385-1129D49BE633}" srcOrd="4" destOrd="0" parTransId="{C1623AB7-065B-47E3-B97A-6919762DA105}" sibTransId="{E35CBFB1-6158-40E8-8C8D-F1E427C80D9A}"/>
    <dgm:cxn modelId="{C8D99F4A-A37B-46B4-AF59-9B2BB6E1B94A}" srcId="{0F2587E7-65ED-4331-9F92-8B1FF1FD08DB}" destId="{E1C3E414-9C69-4B4C-89E3-B03159FFFDF6}" srcOrd="0" destOrd="0" parTransId="{C45E6F33-2427-4D58-908C-1EC54D47B70F}" sibTransId="{11F7A0C5-EBCB-46DE-AF37-C2F40052C2D1}"/>
    <dgm:cxn modelId="{D438E370-4B11-4F13-B5E3-ECB8160228D2}" type="presOf" srcId="{520B2C7F-203E-4594-9385-1129D49BE633}" destId="{1C6FFEC2-79E8-4399-B789-90371401504E}" srcOrd="0" destOrd="0" presId="urn:microsoft.com/office/officeart/2005/8/layout/default"/>
    <dgm:cxn modelId="{59DAA388-721D-422B-985F-E83A16B63E2B}" type="presOf" srcId="{06B823C4-5F07-4CDF-9EF5-C6E806AA4B52}" destId="{3220E10B-56A7-4E16-9DC7-11F32284F8B2}" srcOrd="0" destOrd="0" presId="urn:microsoft.com/office/officeart/2005/8/layout/default"/>
    <dgm:cxn modelId="{CCF1D189-29DB-42D5-B2FD-E9F8DFCF7288}" srcId="{0F2587E7-65ED-4331-9F92-8B1FF1FD08DB}" destId="{A97664C7-BCC9-479B-8486-779D809A8C2A}" srcOrd="1" destOrd="0" parTransId="{892757FA-90C4-459B-BFF3-E2E2647437F3}" sibTransId="{EDE5853C-3AFB-49F1-BD0D-AC02353F917B}"/>
    <dgm:cxn modelId="{23D2B7D1-9965-49DE-A703-940819F448D8}" type="presOf" srcId="{4BD9A937-2001-46D7-A39B-D39B2E5EBFF5}" destId="{D0E3327D-E06B-4FE6-A9C1-BF2930E76986}" srcOrd="0" destOrd="0" presId="urn:microsoft.com/office/officeart/2005/8/layout/default"/>
    <dgm:cxn modelId="{FDED47E6-D6A4-40F1-A158-C1FB4F170B34}" type="presOf" srcId="{0F2587E7-65ED-4331-9F92-8B1FF1FD08DB}" destId="{6A78C313-305B-4228-B515-BEE5E3257659}" srcOrd="0" destOrd="0" presId="urn:microsoft.com/office/officeart/2005/8/layout/default"/>
    <dgm:cxn modelId="{A34586E6-4B84-4F42-9A7A-C775D3FA200D}" srcId="{0F2587E7-65ED-4331-9F92-8B1FF1FD08DB}" destId="{4BD9A937-2001-46D7-A39B-D39B2E5EBFF5}" srcOrd="2" destOrd="0" parTransId="{D516CE5A-61AA-47F9-8914-D17933B0FA13}" sibTransId="{2F56DF6C-83B2-428C-9AB6-D1982588C0A6}"/>
    <dgm:cxn modelId="{E88558F7-155C-449C-8C4B-F0B433186B03}" srcId="{0F2587E7-65ED-4331-9F92-8B1FF1FD08DB}" destId="{06B823C4-5F07-4CDF-9EF5-C6E806AA4B52}" srcOrd="3" destOrd="0" parTransId="{2E725EE1-1102-4402-A188-8EF542F3E56A}" sibTransId="{5229A9C1-0959-4190-8973-CEE18117A096}"/>
    <dgm:cxn modelId="{2792B2D5-3FEE-441C-8518-21AE762DB8F7}" type="presParOf" srcId="{6A78C313-305B-4228-B515-BEE5E3257659}" destId="{4DDFAF76-06C1-49DB-9B91-A60FE6484DB7}" srcOrd="0" destOrd="0" presId="urn:microsoft.com/office/officeart/2005/8/layout/default"/>
    <dgm:cxn modelId="{B6C86EC1-826E-43B9-9778-706CD743A40C}" type="presParOf" srcId="{6A78C313-305B-4228-B515-BEE5E3257659}" destId="{1D0CEDE0-FC27-4D64-ADB5-53226D986481}" srcOrd="1" destOrd="0" presId="urn:microsoft.com/office/officeart/2005/8/layout/default"/>
    <dgm:cxn modelId="{DDCC7C30-4881-4286-84CD-2A3C57244AE5}" type="presParOf" srcId="{6A78C313-305B-4228-B515-BEE5E3257659}" destId="{5037E080-9AF3-4F54-BFDE-E20B7B32A46A}" srcOrd="2" destOrd="0" presId="urn:microsoft.com/office/officeart/2005/8/layout/default"/>
    <dgm:cxn modelId="{D6D413CF-2777-47B3-81BF-DC9A9F93621C}" type="presParOf" srcId="{6A78C313-305B-4228-B515-BEE5E3257659}" destId="{08446120-ADA0-40C4-AD56-16B8D254F8AF}" srcOrd="3" destOrd="0" presId="urn:microsoft.com/office/officeart/2005/8/layout/default"/>
    <dgm:cxn modelId="{17934C73-59A5-41F9-93AF-540F1C843EF5}" type="presParOf" srcId="{6A78C313-305B-4228-B515-BEE5E3257659}" destId="{D0E3327D-E06B-4FE6-A9C1-BF2930E76986}" srcOrd="4" destOrd="0" presId="urn:microsoft.com/office/officeart/2005/8/layout/default"/>
    <dgm:cxn modelId="{4E3D2154-ED1D-4AD7-B71F-4A204044B5E6}" type="presParOf" srcId="{6A78C313-305B-4228-B515-BEE5E3257659}" destId="{8C762631-FA57-452D-BA7B-BFB26EC7FFBF}" srcOrd="5" destOrd="0" presId="urn:microsoft.com/office/officeart/2005/8/layout/default"/>
    <dgm:cxn modelId="{8890F28E-0B3E-40D2-94DA-4A09F6A6824D}" type="presParOf" srcId="{6A78C313-305B-4228-B515-BEE5E3257659}" destId="{3220E10B-56A7-4E16-9DC7-11F32284F8B2}" srcOrd="6" destOrd="0" presId="urn:microsoft.com/office/officeart/2005/8/layout/default"/>
    <dgm:cxn modelId="{F2C873FC-53B4-4475-803E-CFA21E4CBA56}" type="presParOf" srcId="{6A78C313-305B-4228-B515-BEE5E3257659}" destId="{1C83A654-BAFA-4665-888D-E158834C6DE5}" srcOrd="7" destOrd="0" presId="urn:microsoft.com/office/officeart/2005/8/layout/default"/>
    <dgm:cxn modelId="{4AA9B2C6-ECD7-4D33-A0A4-E84056685ED6}" type="presParOf" srcId="{6A78C313-305B-4228-B515-BEE5E3257659}" destId="{1C6FFEC2-79E8-4399-B789-90371401504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5DECC0-A8AA-419B-B426-65A10285C4F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9CE1D9C8-4AE7-4D50-857F-8DAA37096FF3}">
      <dgm:prSet/>
      <dgm:spPr/>
      <dgm:t>
        <a:bodyPr/>
        <a:lstStyle/>
        <a:p>
          <a:pPr rtl="0"/>
          <a:r>
            <a:rPr lang="en-US" dirty="0"/>
            <a:t>Cannot exclude redundant evidence</a:t>
          </a:r>
        </a:p>
      </dgm:t>
    </dgm:pt>
    <dgm:pt modelId="{F5234673-BF6B-431E-9173-88E98B22A57B}" type="parTrans" cxnId="{D043B62C-7D72-42D8-9CD9-93D7EDDED5AF}">
      <dgm:prSet/>
      <dgm:spPr/>
      <dgm:t>
        <a:bodyPr/>
        <a:lstStyle/>
        <a:p>
          <a:endParaRPr lang="en-US"/>
        </a:p>
      </dgm:t>
    </dgm:pt>
    <dgm:pt modelId="{398C2414-044A-4FA0-A05F-07DEC38AC043}" type="sibTrans" cxnId="{D043B62C-7D72-42D8-9CD9-93D7EDDED5AF}">
      <dgm:prSet/>
      <dgm:spPr/>
      <dgm:t>
        <a:bodyPr/>
        <a:lstStyle/>
        <a:p>
          <a:endParaRPr lang="en-US"/>
        </a:p>
      </dgm:t>
    </dgm:pt>
    <dgm:pt modelId="{F1745AE9-8496-445E-AB55-7978D8FF4AA6}">
      <dgm:prSet/>
      <dgm:spPr/>
      <dgm:t>
        <a:bodyPr/>
        <a:lstStyle/>
        <a:p>
          <a:pPr rtl="0"/>
          <a:r>
            <a:rPr lang="en-US" dirty="0"/>
            <a:t>Cannot exclude character evidence</a:t>
          </a:r>
        </a:p>
      </dgm:t>
    </dgm:pt>
    <dgm:pt modelId="{2A439121-7FC7-41A1-B297-852E3090B954}" type="parTrans" cxnId="{CEC40948-D5B6-4E40-BECC-68521F69B4A3}">
      <dgm:prSet/>
      <dgm:spPr/>
      <dgm:t>
        <a:bodyPr/>
        <a:lstStyle/>
        <a:p>
          <a:endParaRPr lang="en-US"/>
        </a:p>
      </dgm:t>
    </dgm:pt>
    <dgm:pt modelId="{F516D8C3-A2CD-43D4-A315-4EA3C72EC35B}" type="sibTrans" cxnId="{CEC40948-D5B6-4E40-BECC-68521F69B4A3}">
      <dgm:prSet/>
      <dgm:spPr/>
      <dgm:t>
        <a:bodyPr/>
        <a:lstStyle/>
        <a:p>
          <a:endParaRPr lang="en-US"/>
        </a:p>
      </dgm:t>
    </dgm:pt>
    <dgm:pt modelId="{7430A9A4-3BF2-4B58-9B0D-8403C868941B}">
      <dgm:prSet/>
      <dgm:spPr/>
      <dgm:t>
        <a:bodyPr/>
        <a:lstStyle/>
        <a:p>
          <a:pPr rtl="0"/>
          <a:r>
            <a:rPr lang="en-US" dirty="0"/>
            <a:t>Cannot exclude hearsay</a:t>
          </a:r>
        </a:p>
      </dgm:t>
    </dgm:pt>
    <dgm:pt modelId="{77CDCFA1-8B04-4DA1-9F77-9476A5429052}" type="parTrans" cxnId="{575EE7AA-41A2-42CF-B268-9B4FCD09F11F}">
      <dgm:prSet/>
      <dgm:spPr/>
      <dgm:t>
        <a:bodyPr/>
        <a:lstStyle/>
        <a:p>
          <a:endParaRPr lang="en-US"/>
        </a:p>
      </dgm:t>
    </dgm:pt>
    <dgm:pt modelId="{CC7C2103-F65A-484E-BC83-764B9A5A37F4}" type="sibTrans" cxnId="{575EE7AA-41A2-42CF-B268-9B4FCD09F11F}">
      <dgm:prSet/>
      <dgm:spPr/>
      <dgm:t>
        <a:bodyPr/>
        <a:lstStyle/>
        <a:p>
          <a:endParaRPr lang="en-US"/>
        </a:p>
      </dgm:t>
    </dgm:pt>
    <dgm:pt modelId="{25084B65-E318-429C-98E2-76A814ECBDE3}">
      <dgm:prSet/>
      <dgm:spPr/>
      <dgm:t>
        <a:bodyPr/>
        <a:lstStyle/>
        <a:p>
          <a:pPr rtl="0"/>
          <a:r>
            <a:rPr lang="en-US" dirty="0"/>
            <a:t>Cannot exclude evidence where the probative value is      substantially outweighed by the danger of unfair prejudice (30294)</a:t>
          </a:r>
        </a:p>
      </dgm:t>
    </dgm:pt>
    <dgm:pt modelId="{5F772E97-6794-436F-A5A3-52302A865088}" type="parTrans" cxnId="{E05E080F-4314-4F8E-A77C-9F4EE2E37B77}">
      <dgm:prSet/>
      <dgm:spPr/>
      <dgm:t>
        <a:bodyPr/>
        <a:lstStyle/>
        <a:p>
          <a:endParaRPr lang="en-US"/>
        </a:p>
      </dgm:t>
    </dgm:pt>
    <dgm:pt modelId="{A88B998F-1071-455C-8679-8D4950320841}" type="sibTrans" cxnId="{E05E080F-4314-4F8E-A77C-9F4EE2E37B77}">
      <dgm:prSet/>
      <dgm:spPr/>
      <dgm:t>
        <a:bodyPr/>
        <a:lstStyle/>
        <a:p>
          <a:endParaRPr lang="en-US"/>
        </a:p>
      </dgm:t>
    </dgm:pt>
    <dgm:pt modelId="{71708942-B624-4167-90F1-BC96DA1DFF2C}" type="pres">
      <dgm:prSet presAssocID="{855DECC0-A8AA-419B-B426-65A10285C4FB}" presName="linearFlow" presStyleCnt="0">
        <dgm:presLayoutVars>
          <dgm:dir/>
          <dgm:resizeHandles val="exact"/>
        </dgm:presLayoutVars>
      </dgm:prSet>
      <dgm:spPr/>
    </dgm:pt>
    <dgm:pt modelId="{4FA34F8A-1212-4DEC-A93B-9D29D6C4305F}" type="pres">
      <dgm:prSet presAssocID="{9CE1D9C8-4AE7-4D50-857F-8DAA37096FF3}" presName="composite" presStyleCnt="0"/>
      <dgm:spPr/>
    </dgm:pt>
    <dgm:pt modelId="{7A5FA71C-69DF-4B89-83D0-7AFF914DE77D}" type="pres">
      <dgm:prSet presAssocID="{9CE1D9C8-4AE7-4D50-857F-8DAA37096FF3}" presName="imgShp" presStyleLbl="fgImgPlac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B28E6649-5A72-4169-81BB-7568F190C848}" type="pres">
      <dgm:prSet presAssocID="{9CE1D9C8-4AE7-4D50-857F-8DAA37096FF3}" presName="txShp" presStyleLbl="node1" presStyleIdx="0" presStyleCnt="4">
        <dgm:presLayoutVars>
          <dgm:bulletEnabled val="1"/>
        </dgm:presLayoutVars>
      </dgm:prSet>
      <dgm:spPr/>
    </dgm:pt>
    <dgm:pt modelId="{D16C55A2-7398-4A50-9A1E-B158F2E8D413}" type="pres">
      <dgm:prSet presAssocID="{398C2414-044A-4FA0-A05F-07DEC38AC043}" presName="spacing" presStyleCnt="0"/>
      <dgm:spPr/>
    </dgm:pt>
    <dgm:pt modelId="{AD59478A-EEF6-4A7F-8405-7AB74002675E}" type="pres">
      <dgm:prSet presAssocID="{F1745AE9-8496-445E-AB55-7978D8FF4AA6}" presName="composite" presStyleCnt="0"/>
      <dgm:spPr/>
    </dgm:pt>
    <dgm:pt modelId="{57FAA83F-004E-409A-974E-6CEAB753A8AB}" type="pres">
      <dgm:prSet presAssocID="{F1745AE9-8496-445E-AB55-7978D8FF4AA6}" presName="imgShp" presStyleLbl="fgImgPlace1" presStyleIdx="1"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B61EF26E-B107-498A-B9EA-DE2DB7A02DC4}" type="pres">
      <dgm:prSet presAssocID="{F1745AE9-8496-445E-AB55-7978D8FF4AA6}" presName="txShp" presStyleLbl="node1" presStyleIdx="1" presStyleCnt="4">
        <dgm:presLayoutVars>
          <dgm:bulletEnabled val="1"/>
        </dgm:presLayoutVars>
      </dgm:prSet>
      <dgm:spPr/>
    </dgm:pt>
    <dgm:pt modelId="{0A81DD16-DA33-4579-8164-317999AE137F}" type="pres">
      <dgm:prSet presAssocID="{F516D8C3-A2CD-43D4-A315-4EA3C72EC35B}" presName="spacing" presStyleCnt="0"/>
      <dgm:spPr/>
    </dgm:pt>
    <dgm:pt modelId="{7D0A74FA-4316-492F-8048-10E27CC906A5}" type="pres">
      <dgm:prSet presAssocID="{7430A9A4-3BF2-4B58-9B0D-8403C868941B}" presName="composite" presStyleCnt="0"/>
      <dgm:spPr/>
    </dgm:pt>
    <dgm:pt modelId="{8244CB27-D021-4126-895C-9DD5EE4B71B0}" type="pres">
      <dgm:prSet presAssocID="{7430A9A4-3BF2-4B58-9B0D-8403C868941B}" presName="imgShp" presStyleLbl="fgImgPlace1" presStyleIdx="2"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893B5F6E-C27A-494E-BCB8-EF01CB2B11BB}" type="pres">
      <dgm:prSet presAssocID="{7430A9A4-3BF2-4B58-9B0D-8403C868941B}" presName="txShp" presStyleLbl="node1" presStyleIdx="2" presStyleCnt="4">
        <dgm:presLayoutVars>
          <dgm:bulletEnabled val="1"/>
        </dgm:presLayoutVars>
      </dgm:prSet>
      <dgm:spPr/>
    </dgm:pt>
    <dgm:pt modelId="{08CA76CA-6B07-4D73-9F2E-0F5F460F05C4}" type="pres">
      <dgm:prSet presAssocID="{CC7C2103-F65A-484E-BC83-764B9A5A37F4}" presName="spacing" presStyleCnt="0"/>
      <dgm:spPr/>
    </dgm:pt>
    <dgm:pt modelId="{BB51EBC3-CD16-4139-8F96-4E3B1CC43D29}" type="pres">
      <dgm:prSet presAssocID="{25084B65-E318-429C-98E2-76A814ECBDE3}" presName="composite" presStyleCnt="0"/>
      <dgm:spPr/>
    </dgm:pt>
    <dgm:pt modelId="{BB44D4B3-8D2A-4570-9485-2630EE438EFD}" type="pres">
      <dgm:prSet presAssocID="{25084B65-E318-429C-98E2-76A814ECBDE3}" presName="imgShp" presStyleLbl="fgImgPlace1" presStyleIdx="3"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1A30DA82-2E9C-41DC-A12D-DDCBF9D16761}" type="pres">
      <dgm:prSet presAssocID="{25084B65-E318-429C-98E2-76A814ECBDE3}" presName="txShp" presStyleLbl="node1" presStyleIdx="3" presStyleCnt="4">
        <dgm:presLayoutVars>
          <dgm:bulletEnabled val="1"/>
        </dgm:presLayoutVars>
      </dgm:prSet>
      <dgm:spPr/>
    </dgm:pt>
  </dgm:ptLst>
  <dgm:cxnLst>
    <dgm:cxn modelId="{E05E080F-4314-4F8E-A77C-9F4EE2E37B77}" srcId="{855DECC0-A8AA-419B-B426-65A10285C4FB}" destId="{25084B65-E318-429C-98E2-76A814ECBDE3}" srcOrd="3" destOrd="0" parTransId="{5F772E97-6794-436F-A5A3-52302A865088}" sibTransId="{A88B998F-1071-455C-8679-8D4950320841}"/>
    <dgm:cxn modelId="{E3B0DF1C-44C2-457D-8DCA-7C78A71DBFD3}" type="presOf" srcId="{9CE1D9C8-4AE7-4D50-857F-8DAA37096FF3}" destId="{B28E6649-5A72-4169-81BB-7568F190C848}" srcOrd="0" destOrd="0" presId="urn:microsoft.com/office/officeart/2005/8/layout/vList3"/>
    <dgm:cxn modelId="{D043B62C-7D72-42D8-9CD9-93D7EDDED5AF}" srcId="{855DECC0-A8AA-419B-B426-65A10285C4FB}" destId="{9CE1D9C8-4AE7-4D50-857F-8DAA37096FF3}" srcOrd="0" destOrd="0" parTransId="{F5234673-BF6B-431E-9173-88E98B22A57B}" sibTransId="{398C2414-044A-4FA0-A05F-07DEC38AC043}"/>
    <dgm:cxn modelId="{CEC40948-D5B6-4E40-BECC-68521F69B4A3}" srcId="{855DECC0-A8AA-419B-B426-65A10285C4FB}" destId="{F1745AE9-8496-445E-AB55-7978D8FF4AA6}" srcOrd="1" destOrd="0" parTransId="{2A439121-7FC7-41A1-B297-852E3090B954}" sibTransId="{F516D8C3-A2CD-43D4-A315-4EA3C72EC35B}"/>
    <dgm:cxn modelId="{E90FD475-D17E-458F-A079-80416459F720}" type="presOf" srcId="{F1745AE9-8496-445E-AB55-7978D8FF4AA6}" destId="{B61EF26E-B107-498A-B9EA-DE2DB7A02DC4}" srcOrd="0" destOrd="0" presId="urn:microsoft.com/office/officeart/2005/8/layout/vList3"/>
    <dgm:cxn modelId="{13BBB389-E9D6-4F5B-9D33-D6E6BF1F7BDC}" type="presOf" srcId="{855DECC0-A8AA-419B-B426-65A10285C4FB}" destId="{71708942-B624-4167-90F1-BC96DA1DFF2C}" srcOrd="0" destOrd="0" presId="urn:microsoft.com/office/officeart/2005/8/layout/vList3"/>
    <dgm:cxn modelId="{6DA81C99-CB6D-4779-B716-4C7F7821FD21}" type="presOf" srcId="{25084B65-E318-429C-98E2-76A814ECBDE3}" destId="{1A30DA82-2E9C-41DC-A12D-DDCBF9D16761}" srcOrd="0" destOrd="0" presId="urn:microsoft.com/office/officeart/2005/8/layout/vList3"/>
    <dgm:cxn modelId="{961B04A3-01EC-4927-BB8A-3DB472677D62}" type="presOf" srcId="{7430A9A4-3BF2-4B58-9B0D-8403C868941B}" destId="{893B5F6E-C27A-494E-BCB8-EF01CB2B11BB}" srcOrd="0" destOrd="0" presId="urn:microsoft.com/office/officeart/2005/8/layout/vList3"/>
    <dgm:cxn modelId="{575EE7AA-41A2-42CF-B268-9B4FCD09F11F}" srcId="{855DECC0-A8AA-419B-B426-65A10285C4FB}" destId="{7430A9A4-3BF2-4B58-9B0D-8403C868941B}" srcOrd="2" destOrd="0" parTransId="{77CDCFA1-8B04-4DA1-9F77-9476A5429052}" sibTransId="{CC7C2103-F65A-484E-BC83-764B9A5A37F4}"/>
    <dgm:cxn modelId="{A1EF7E0B-15D7-437D-9228-2C261ACD2C8C}" type="presParOf" srcId="{71708942-B624-4167-90F1-BC96DA1DFF2C}" destId="{4FA34F8A-1212-4DEC-A93B-9D29D6C4305F}" srcOrd="0" destOrd="0" presId="urn:microsoft.com/office/officeart/2005/8/layout/vList3"/>
    <dgm:cxn modelId="{FBA134AA-73D8-4AA2-87B2-6EFE67CE76BF}" type="presParOf" srcId="{4FA34F8A-1212-4DEC-A93B-9D29D6C4305F}" destId="{7A5FA71C-69DF-4B89-83D0-7AFF914DE77D}" srcOrd="0" destOrd="0" presId="urn:microsoft.com/office/officeart/2005/8/layout/vList3"/>
    <dgm:cxn modelId="{290DBADB-CBA0-4EE3-BC5A-DF54BD071EDA}" type="presParOf" srcId="{4FA34F8A-1212-4DEC-A93B-9D29D6C4305F}" destId="{B28E6649-5A72-4169-81BB-7568F190C848}" srcOrd="1" destOrd="0" presId="urn:microsoft.com/office/officeart/2005/8/layout/vList3"/>
    <dgm:cxn modelId="{25ADA8AF-004E-4A82-A28F-1E90C3B7C11C}" type="presParOf" srcId="{71708942-B624-4167-90F1-BC96DA1DFF2C}" destId="{D16C55A2-7398-4A50-9A1E-B158F2E8D413}" srcOrd="1" destOrd="0" presId="urn:microsoft.com/office/officeart/2005/8/layout/vList3"/>
    <dgm:cxn modelId="{6CC07209-9156-4654-B0A9-F01B36621A8D}" type="presParOf" srcId="{71708942-B624-4167-90F1-BC96DA1DFF2C}" destId="{AD59478A-EEF6-4A7F-8405-7AB74002675E}" srcOrd="2" destOrd="0" presId="urn:microsoft.com/office/officeart/2005/8/layout/vList3"/>
    <dgm:cxn modelId="{3EFDBB39-49CB-4253-B303-F28CC2C222A5}" type="presParOf" srcId="{AD59478A-EEF6-4A7F-8405-7AB74002675E}" destId="{57FAA83F-004E-409A-974E-6CEAB753A8AB}" srcOrd="0" destOrd="0" presId="urn:microsoft.com/office/officeart/2005/8/layout/vList3"/>
    <dgm:cxn modelId="{CB903F91-7B1F-4F3D-8B74-D7AF1377E7AC}" type="presParOf" srcId="{AD59478A-EEF6-4A7F-8405-7AB74002675E}" destId="{B61EF26E-B107-498A-B9EA-DE2DB7A02DC4}" srcOrd="1" destOrd="0" presId="urn:microsoft.com/office/officeart/2005/8/layout/vList3"/>
    <dgm:cxn modelId="{F2F8AB9B-2623-4015-8B73-E83C539420B2}" type="presParOf" srcId="{71708942-B624-4167-90F1-BC96DA1DFF2C}" destId="{0A81DD16-DA33-4579-8164-317999AE137F}" srcOrd="3" destOrd="0" presId="urn:microsoft.com/office/officeart/2005/8/layout/vList3"/>
    <dgm:cxn modelId="{BF128BD7-F2F6-42D4-93AB-E974C3EB8833}" type="presParOf" srcId="{71708942-B624-4167-90F1-BC96DA1DFF2C}" destId="{7D0A74FA-4316-492F-8048-10E27CC906A5}" srcOrd="4" destOrd="0" presId="urn:microsoft.com/office/officeart/2005/8/layout/vList3"/>
    <dgm:cxn modelId="{4D46C782-0E31-4640-BA0C-CD0FBA7A5505}" type="presParOf" srcId="{7D0A74FA-4316-492F-8048-10E27CC906A5}" destId="{8244CB27-D021-4126-895C-9DD5EE4B71B0}" srcOrd="0" destOrd="0" presId="urn:microsoft.com/office/officeart/2005/8/layout/vList3"/>
    <dgm:cxn modelId="{137AF4C8-1B2C-4F32-BF0C-A35AAC969358}" type="presParOf" srcId="{7D0A74FA-4316-492F-8048-10E27CC906A5}" destId="{893B5F6E-C27A-494E-BCB8-EF01CB2B11BB}" srcOrd="1" destOrd="0" presId="urn:microsoft.com/office/officeart/2005/8/layout/vList3"/>
    <dgm:cxn modelId="{A86352C5-043D-432F-B65B-D2322598707F}" type="presParOf" srcId="{71708942-B624-4167-90F1-BC96DA1DFF2C}" destId="{08CA76CA-6B07-4D73-9F2E-0F5F460F05C4}" srcOrd="5" destOrd="0" presId="urn:microsoft.com/office/officeart/2005/8/layout/vList3"/>
    <dgm:cxn modelId="{855619DB-E169-4FCA-A521-ADBD6DDBC707}" type="presParOf" srcId="{71708942-B624-4167-90F1-BC96DA1DFF2C}" destId="{BB51EBC3-CD16-4139-8F96-4E3B1CC43D29}" srcOrd="6" destOrd="0" presId="urn:microsoft.com/office/officeart/2005/8/layout/vList3"/>
    <dgm:cxn modelId="{CDAE2D41-024E-4525-8A79-92BD1831176C}" type="presParOf" srcId="{BB51EBC3-CD16-4139-8F96-4E3B1CC43D29}" destId="{BB44D4B3-8D2A-4570-9485-2630EE438EFD}" srcOrd="0" destOrd="0" presId="urn:microsoft.com/office/officeart/2005/8/layout/vList3"/>
    <dgm:cxn modelId="{81314405-FA04-4CBA-B223-4F94CF18C7A9}" type="presParOf" srcId="{BB51EBC3-CD16-4139-8F96-4E3B1CC43D29}" destId="{1A30DA82-2E9C-41DC-A12D-DDCBF9D1676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2A3197-D92A-43FC-8F4D-B4ABDF49E59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2A69DF-340F-4034-96F6-104D4ACC92EB}">
      <dgm:prSet phldrT="[Text]"/>
      <dgm:spPr/>
      <dgm:t>
        <a:bodyPr/>
        <a:lstStyle/>
        <a:p>
          <a:r>
            <a:rPr lang="en-US" dirty="0"/>
            <a:t>Attorney-client communications</a:t>
          </a:r>
        </a:p>
      </dgm:t>
    </dgm:pt>
    <dgm:pt modelId="{51C1D49D-81CD-4DC9-A77B-70041C8F5D37}" type="parTrans" cxnId="{AD549300-32B6-419C-9489-919394DCBF1A}">
      <dgm:prSet/>
      <dgm:spPr/>
      <dgm:t>
        <a:bodyPr/>
        <a:lstStyle/>
        <a:p>
          <a:endParaRPr lang="en-US"/>
        </a:p>
      </dgm:t>
    </dgm:pt>
    <dgm:pt modelId="{C6DC6078-EAFA-43DF-A855-B43EAB7F9952}" type="sibTrans" cxnId="{AD549300-32B6-419C-9489-919394DCBF1A}">
      <dgm:prSet/>
      <dgm:spPr/>
      <dgm:t>
        <a:bodyPr/>
        <a:lstStyle/>
        <a:p>
          <a:endParaRPr lang="en-US"/>
        </a:p>
      </dgm:t>
    </dgm:pt>
    <dgm:pt modelId="{39D86010-460A-4A0D-95E5-87371F056A3B}">
      <dgm:prSet/>
      <dgm:spPr/>
      <dgm:t>
        <a:bodyPr/>
        <a:lstStyle/>
        <a:p>
          <a:r>
            <a:rPr lang="en-US" dirty="0"/>
            <a:t>Implicating oneself in a crime</a:t>
          </a:r>
        </a:p>
      </dgm:t>
    </dgm:pt>
    <dgm:pt modelId="{958EB57D-688B-498B-B7FE-1182E5A7992C}" type="parTrans" cxnId="{68491671-5A31-4D8F-902D-8ABE0F2DBCE7}">
      <dgm:prSet/>
      <dgm:spPr/>
      <dgm:t>
        <a:bodyPr/>
        <a:lstStyle/>
        <a:p>
          <a:endParaRPr lang="en-US"/>
        </a:p>
      </dgm:t>
    </dgm:pt>
    <dgm:pt modelId="{FCBD4803-B944-4EA2-88C4-B0062F4BB534}" type="sibTrans" cxnId="{68491671-5A31-4D8F-902D-8ABE0F2DBCE7}">
      <dgm:prSet/>
      <dgm:spPr/>
      <dgm:t>
        <a:bodyPr/>
        <a:lstStyle/>
        <a:p>
          <a:endParaRPr lang="en-US"/>
        </a:p>
      </dgm:t>
    </dgm:pt>
    <dgm:pt modelId="{730A62C8-D16C-44F1-8517-E22DEAB2F29B}">
      <dgm:prSet/>
      <dgm:spPr/>
      <dgm:t>
        <a:bodyPr/>
        <a:lstStyle/>
        <a:p>
          <a:r>
            <a:rPr lang="en-US" dirty="0"/>
            <a:t>Confessions to a clergy member or other religious figures </a:t>
          </a:r>
        </a:p>
      </dgm:t>
    </dgm:pt>
    <dgm:pt modelId="{03126871-5BA0-4E8B-8162-B17DA0544747}" type="parTrans" cxnId="{D3412A2C-3096-49D7-987C-1338227EF9B9}">
      <dgm:prSet/>
      <dgm:spPr/>
      <dgm:t>
        <a:bodyPr/>
        <a:lstStyle/>
        <a:p>
          <a:endParaRPr lang="en-US"/>
        </a:p>
      </dgm:t>
    </dgm:pt>
    <dgm:pt modelId="{46B15128-6D0D-4E84-ABD8-DE2DB802E2A8}" type="sibTrans" cxnId="{D3412A2C-3096-49D7-987C-1338227EF9B9}">
      <dgm:prSet/>
      <dgm:spPr/>
      <dgm:t>
        <a:bodyPr/>
        <a:lstStyle/>
        <a:p>
          <a:endParaRPr lang="en-US"/>
        </a:p>
      </dgm:t>
    </dgm:pt>
    <dgm:pt modelId="{3CB0A897-F0C0-4F83-BDB5-085C332CB8DE}">
      <dgm:prSet/>
      <dgm:spPr/>
      <dgm:t>
        <a:bodyPr/>
        <a:lstStyle/>
        <a:p>
          <a:r>
            <a:rPr lang="en-US" dirty="0"/>
            <a:t>Spousal testimony in criminal matters</a:t>
          </a:r>
        </a:p>
      </dgm:t>
    </dgm:pt>
    <dgm:pt modelId="{75CA2AC6-2A42-41AE-B7BC-78E125F8F735}" type="parTrans" cxnId="{DB9DA7A3-849D-43EF-B343-2384397B441A}">
      <dgm:prSet/>
      <dgm:spPr/>
      <dgm:t>
        <a:bodyPr/>
        <a:lstStyle/>
        <a:p>
          <a:endParaRPr lang="en-US"/>
        </a:p>
      </dgm:t>
    </dgm:pt>
    <dgm:pt modelId="{0BE598FF-2B52-49CC-8DA9-715E0723D98B}" type="sibTrans" cxnId="{DB9DA7A3-849D-43EF-B343-2384397B441A}">
      <dgm:prSet/>
      <dgm:spPr/>
      <dgm:t>
        <a:bodyPr/>
        <a:lstStyle/>
        <a:p>
          <a:endParaRPr lang="en-US"/>
        </a:p>
      </dgm:t>
    </dgm:pt>
    <dgm:pt modelId="{620A85DF-D42D-46EB-98E0-178257BA98C9}">
      <dgm:prSet/>
      <dgm:spPr/>
      <dgm:t>
        <a:bodyPr/>
        <a:lstStyle/>
        <a:p>
          <a:r>
            <a:rPr lang="en-US" dirty="0"/>
            <a:t>Some confidentiality/trade secrets</a:t>
          </a:r>
        </a:p>
      </dgm:t>
    </dgm:pt>
    <dgm:pt modelId="{4FBA83B9-8DB3-4BA9-8FD8-3A503804B454}" type="parTrans" cxnId="{E07C391D-70BA-4AC1-B72F-1B41636B19E2}">
      <dgm:prSet/>
      <dgm:spPr/>
      <dgm:t>
        <a:bodyPr/>
        <a:lstStyle/>
        <a:p>
          <a:endParaRPr lang="en-US"/>
        </a:p>
      </dgm:t>
    </dgm:pt>
    <dgm:pt modelId="{B0862B57-2342-4DC5-B37F-08AA153933AD}" type="sibTrans" cxnId="{E07C391D-70BA-4AC1-B72F-1B41636B19E2}">
      <dgm:prSet/>
      <dgm:spPr/>
      <dgm:t>
        <a:bodyPr/>
        <a:lstStyle/>
        <a:p>
          <a:endParaRPr lang="en-US"/>
        </a:p>
      </dgm:t>
    </dgm:pt>
    <dgm:pt modelId="{2BA03F13-349E-49D0-9F59-B1867B9EB079}" type="pres">
      <dgm:prSet presAssocID="{5A2A3197-D92A-43FC-8F4D-B4ABDF49E591}" presName="diagram" presStyleCnt="0">
        <dgm:presLayoutVars>
          <dgm:dir/>
          <dgm:resizeHandles val="exact"/>
        </dgm:presLayoutVars>
      </dgm:prSet>
      <dgm:spPr/>
    </dgm:pt>
    <dgm:pt modelId="{50838382-B9A3-4590-BE63-DFECDD57F25E}" type="pres">
      <dgm:prSet presAssocID="{F92A69DF-340F-4034-96F6-104D4ACC92EB}" presName="node" presStyleLbl="node1" presStyleIdx="0" presStyleCnt="5">
        <dgm:presLayoutVars>
          <dgm:bulletEnabled val="1"/>
        </dgm:presLayoutVars>
      </dgm:prSet>
      <dgm:spPr/>
    </dgm:pt>
    <dgm:pt modelId="{F4D55687-4A2E-4F7D-BB01-2BB236CF9840}" type="pres">
      <dgm:prSet presAssocID="{C6DC6078-EAFA-43DF-A855-B43EAB7F9952}" presName="sibTrans" presStyleCnt="0"/>
      <dgm:spPr/>
    </dgm:pt>
    <dgm:pt modelId="{91F47572-56BE-463D-A2CF-97EC62BF0E68}" type="pres">
      <dgm:prSet presAssocID="{39D86010-460A-4A0D-95E5-87371F056A3B}" presName="node" presStyleLbl="node1" presStyleIdx="1" presStyleCnt="5">
        <dgm:presLayoutVars>
          <dgm:bulletEnabled val="1"/>
        </dgm:presLayoutVars>
      </dgm:prSet>
      <dgm:spPr/>
    </dgm:pt>
    <dgm:pt modelId="{F5F42CCB-2AC2-46F5-AD29-137119C9882D}" type="pres">
      <dgm:prSet presAssocID="{FCBD4803-B944-4EA2-88C4-B0062F4BB534}" presName="sibTrans" presStyleCnt="0"/>
      <dgm:spPr/>
    </dgm:pt>
    <dgm:pt modelId="{71E89E4E-4059-45FB-AF40-2AF75799B9EA}" type="pres">
      <dgm:prSet presAssocID="{730A62C8-D16C-44F1-8517-E22DEAB2F29B}" presName="node" presStyleLbl="node1" presStyleIdx="2" presStyleCnt="5">
        <dgm:presLayoutVars>
          <dgm:bulletEnabled val="1"/>
        </dgm:presLayoutVars>
      </dgm:prSet>
      <dgm:spPr/>
    </dgm:pt>
    <dgm:pt modelId="{D5C6DC31-70F1-4DEA-B0C2-39997342CC27}" type="pres">
      <dgm:prSet presAssocID="{46B15128-6D0D-4E84-ABD8-DE2DB802E2A8}" presName="sibTrans" presStyleCnt="0"/>
      <dgm:spPr/>
    </dgm:pt>
    <dgm:pt modelId="{C7DC3B9C-B19A-40B0-A7D8-08678CD7C8AB}" type="pres">
      <dgm:prSet presAssocID="{3CB0A897-F0C0-4F83-BDB5-085C332CB8DE}" presName="node" presStyleLbl="node1" presStyleIdx="3" presStyleCnt="5">
        <dgm:presLayoutVars>
          <dgm:bulletEnabled val="1"/>
        </dgm:presLayoutVars>
      </dgm:prSet>
      <dgm:spPr/>
    </dgm:pt>
    <dgm:pt modelId="{86D33124-ACC2-4249-9567-8A9E5F08067D}" type="pres">
      <dgm:prSet presAssocID="{0BE598FF-2B52-49CC-8DA9-715E0723D98B}" presName="sibTrans" presStyleCnt="0"/>
      <dgm:spPr/>
    </dgm:pt>
    <dgm:pt modelId="{566F0235-C029-4AEF-9F2F-CD66A621FA4E}" type="pres">
      <dgm:prSet presAssocID="{620A85DF-D42D-46EB-98E0-178257BA98C9}" presName="node" presStyleLbl="node1" presStyleIdx="4" presStyleCnt="5">
        <dgm:presLayoutVars>
          <dgm:bulletEnabled val="1"/>
        </dgm:presLayoutVars>
      </dgm:prSet>
      <dgm:spPr/>
    </dgm:pt>
  </dgm:ptLst>
  <dgm:cxnLst>
    <dgm:cxn modelId="{AD549300-32B6-419C-9489-919394DCBF1A}" srcId="{5A2A3197-D92A-43FC-8F4D-B4ABDF49E591}" destId="{F92A69DF-340F-4034-96F6-104D4ACC92EB}" srcOrd="0" destOrd="0" parTransId="{51C1D49D-81CD-4DC9-A77B-70041C8F5D37}" sibTransId="{C6DC6078-EAFA-43DF-A855-B43EAB7F9952}"/>
    <dgm:cxn modelId="{E07C391D-70BA-4AC1-B72F-1B41636B19E2}" srcId="{5A2A3197-D92A-43FC-8F4D-B4ABDF49E591}" destId="{620A85DF-D42D-46EB-98E0-178257BA98C9}" srcOrd="4" destOrd="0" parTransId="{4FBA83B9-8DB3-4BA9-8FD8-3A503804B454}" sibTransId="{B0862B57-2342-4DC5-B37F-08AA153933AD}"/>
    <dgm:cxn modelId="{D3412A2C-3096-49D7-987C-1338227EF9B9}" srcId="{5A2A3197-D92A-43FC-8F4D-B4ABDF49E591}" destId="{730A62C8-D16C-44F1-8517-E22DEAB2F29B}" srcOrd="2" destOrd="0" parTransId="{03126871-5BA0-4E8B-8162-B17DA0544747}" sibTransId="{46B15128-6D0D-4E84-ABD8-DE2DB802E2A8}"/>
    <dgm:cxn modelId="{0D764A3E-EA1E-4FAD-852F-5251A2FA17D1}" type="presOf" srcId="{39D86010-460A-4A0D-95E5-87371F056A3B}" destId="{91F47572-56BE-463D-A2CF-97EC62BF0E68}" srcOrd="0" destOrd="0" presId="urn:microsoft.com/office/officeart/2005/8/layout/default"/>
    <dgm:cxn modelId="{68491671-5A31-4D8F-902D-8ABE0F2DBCE7}" srcId="{5A2A3197-D92A-43FC-8F4D-B4ABDF49E591}" destId="{39D86010-460A-4A0D-95E5-87371F056A3B}" srcOrd="1" destOrd="0" parTransId="{958EB57D-688B-498B-B7FE-1182E5A7992C}" sibTransId="{FCBD4803-B944-4EA2-88C4-B0062F4BB534}"/>
    <dgm:cxn modelId="{48EB3C76-CC93-466D-A87D-36EBC08C4E2E}" type="presOf" srcId="{3CB0A897-F0C0-4F83-BDB5-085C332CB8DE}" destId="{C7DC3B9C-B19A-40B0-A7D8-08678CD7C8AB}" srcOrd="0" destOrd="0" presId="urn:microsoft.com/office/officeart/2005/8/layout/default"/>
    <dgm:cxn modelId="{DB9DA7A3-849D-43EF-B343-2384397B441A}" srcId="{5A2A3197-D92A-43FC-8F4D-B4ABDF49E591}" destId="{3CB0A897-F0C0-4F83-BDB5-085C332CB8DE}" srcOrd="3" destOrd="0" parTransId="{75CA2AC6-2A42-41AE-B7BC-78E125F8F735}" sibTransId="{0BE598FF-2B52-49CC-8DA9-715E0723D98B}"/>
    <dgm:cxn modelId="{7D7EB3A3-C191-41E6-88CE-6671D311C6F8}" type="presOf" srcId="{F92A69DF-340F-4034-96F6-104D4ACC92EB}" destId="{50838382-B9A3-4590-BE63-DFECDD57F25E}" srcOrd="0" destOrd="0" presId="urn:microsoft.com/office/officeart/2005/8/layout/default"/>
    <dgm:cxn modelId="{A42BD5A4-876C-4AA1-8A5E-DC2C6E0D6413}" type="presOf" srcId="{730A62C8-D16C-44F1-8517-E22DEAB2F29B}" destId="{71E89E4E-4059-45FB-AF40-2AF75799B9EA}" srcOrd="0" destOrd="0" presId="urn:microsoft.com/office/officeart/2005/8/layout/default"/>
    <dgm:cxn modelId="{E4A632D4-2A1B-4C15-A184-8B8845701FF7}" type="presOf" srcId="{5A2A3197-D92A-43FC-8F4D-B4ABDF49E591}" destId="{2BA03F13-349E-49D0-9F59-B1867B9EB079}" srcOrd="0" destOrd="0" presId="urn:microsoft.com/office/officeart/2005/8/layout/default"/>
    <dgm:cxn modelId="{FA77EFE3-700A-4867-9799-70AB9531B151}" type="presOf" srcId="{620A85DF-D42D-46EB-98E0-178257BA98C9}" destId="{566F0235-C029-4AEF-9F2F-CD66A621FA4E}" srcOrd="0" destOrd="0" presId="urn:microsoft.com/office/officeart/2005/8/layout/default"/>
    <dgm:cxn modelId="{52D48587-954A-4779-86A1-985B552618FF}" type="presParOf" srcId="{2BA03F13-349E-49D0-9F59-B1867B9EB079}" destId="{50838382-B9A3-4590-BE63-DFECDD57F25E}" srcOrd="0" destOrd="0" presId="urn:microsoft.com/office/officeart/2005/8/layout/default"/>
    <dgm:cxn modelId="{5F3BB1B6-57BB-434B-A041-8B4E64546B79}" type="presParOf" srcId="{2BA03F13-349E-49D0-9F59-B1867B9EB079}" destId="{F4D55687-4A2E-4F7D-BB01-2BB236CF9840}" srcOrd="1" destOrd="0" presId="urn:microsoft.com/office/officeart/2005/8/layout/default"/>
    <dgm:cxn modelId="{A978D332-B5D1-4A02-8B5B-BE8BE95066F6}" type="presParOf" srcId="{2BA03F13-349E-49D0-9F59-B1867B9EB079}" destId="{91F47572-56BE-463D-A2CF-97EC62BF0E68}" srcOrd="2" destOrd="0" presId="urn:microsoft.com/office/officeart/2005/8/layout/default"/>
    <dgm:cxn modelId="{8AB22612-285D-49B8-9D6B-EEFF0E062546}" type="presParOf" srcId="{2BA03F13-349E-49D0-9F59-B1867B9EB079}" destId="{F5F42CCB-2AC2-46F5-AD29-137119C9882D}" srcOrd="3" destOrd="0" presId="urn:microsoft.com/office/officeart/2005/8/layout/default"/>
    <dgm:cxn modelId="{58F47AF6-6583-4F15-874A-73749C4D59F5}" type="presParOf" srcId="{2BA03F13-349E-49D0-9F59-B1867B9EB079}" destId="{71E89E4E-4059-45FB-AF40-2AF75799B9EA}" srcOrd="4" destOrd="0" presId="urn:microsoft.com/office/officeart/2005/8/layout/default"/>
    <dgm:cxn modelId="{8C432038-F26D-446F-8976-F1FE0EBFF8BA}" type="presParOf" srcId="{2BA03F13-349E-49D0-9F59-B1867B9EB079}" destId="{D5C6DC31-70F1-4DEA-B0C2-39997342CC27}" srcOrd="5" destOrd="0" presId="urn:microsoft.com/office/officeart/2005/8/layout/default"/>
    <dgm:cxn modelId="{E5BAEFC2-DA98-499F-A03C-DB7E0A7191FA}" type="presParOf" srcId="{2BA03F13-349E-49D0-9F59-B1867B9EB079}" destId="{C7DC3B9C-B19A-40B0-A7D8-08678CD7C8AB}" srcOrd="6" destOrd="0" presId="urn:microsoft.com/office/officeart/2005/8/layout/default"/>
    <dgm:cxn modelId="{8B2605CB-F675-4CDD-9BC0-0AAE8B1E5C97}" type="presParOf" srcId="{2BA03F13-349E-49D0-9F59-B1867B9EB079}" destId="{86D33124-ACC2-4249-9567-8A9E5F08067D}" srcOrd="7" destOrd="0" presId="urn:microsoft.com/office/officeart/2005/8/layout/default"/>
    <dgm:cxn modelId="{B9035DDD-C976-46B8-AB91-498D2B17FCA6}" type="presParOf" srcId="{2BA03F13-349E-49D0-9F59-B1867B9EB079}" destId="{566F0235-C029-4AEF-9F2F-CD66A621FA4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48C1D3-602E-4C81-9276-1FB979B1F4E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4B6BA18C-6989-4E53-9252-7FAFF52D38D8}">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Is the evidence about </a:t>
          </a:r>
          <a:r>
            <a:rPr lang="en-US" sz="1400" b="1" dirty="0">
              <a:solidFill>
                <a:schemeClr val="tx1"/>
              </a:solidFill>
              <a:latin typeface="Arial" panose="020B0604020202020204" pitchFamily="34" charset="0"/>
              <a:cs typeface="Arial" panose="020B0604020202020204" pitchFamily="34" charset="0"/>
            </a:rPr>
            <a:t>COMPLAINANT’S</a:t>
          </a:r>
          <a:r>
            <a:rPr lang="en-US" sz="1400" dirty="0">
              <a:solidFill>
                <a:schemeClr val="tx1"/>
              </a:solidFill>
              <a:latin typeface="Arial" panose="020B0604020202020204" pitchFamily="34" charset="0"/>
              <a:cs typeface="Arial" panose="020B0604020202020204" pitchFamily="34" charset="0"/>
            </a:rPr>
            <a:t> prior sexual history?</a:t>
          </a:r>
        </a:p>
      </dgm:t>
    </dgm:pt>
    <dgm:pt modelId="{B9AD45CF-8BEB-4DE0-84E6-A1C2A4D44A33}" type="parTrans" cxnId="{0E2688C5-737F-4726-8B38-A8834CC58DBC}">
      <dgm:prSet/>
      <dgm:spPr/>
      <dgm:t>
        <a:bodyPr/>
        <a:lstStyle/>
        <a:p>
          <a:endParaRPr lang="en-US"/>
        </a:p>
      </dgm:t>
    </dgm:pt>
    <dgm:pt modelId="{1A051F9D-513B-47C8-A715-16F2F8AF839B}" type="sibTrans" cxnId="{0E2688C5-737F-4726-8B38-A8834CC58DBC}">
      <dgm:prSet/>
      <dgm:spPr/>
      <dgm:t>
        <a:bodyPr/>
        <a:lstStyle/>
        <a:p>
          <a:endParaRPr lang="en-US"/>
        </a:p>
      </dgm:t>
    </dgm:pt>
    <dgm:pt modelId="{BB8F765C-E068-4200-B907-2E25BD1490EB}" type="asst">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Yes</a:t>
          </a:r>
        </a:p>
      </dgm:t>
    </dgm:pt>
    <dgm:pt modelId="{1C48BD85-B619-4B74-BF80-6D697D4447C5}" type="parTrans" cxnId="{31A30BE9-7422-4D38-B8BA-3AAE171F1364}">
      <dgm:prSet/>
      <dgm:spPr/>
      <dgm:t>
        <a:bodyPr/>
        <a:lstStyle/>
        <a:p>
          <a:endParaRPr lang="en-US" dirty="0"/>
        </a:p>
      </dgm:t>
    </dgm:pt>
    <dgm:pt modelId="{95DCF344-BA0A-43C0-9053-9F5A9702AB6A}" type="sibTrans" cxnId="{31A30BE9-7422-4D38-B8BA-3AAE171F1364}">
      <dgm:prSet/>
      <dgm:spPr/>
      <dgm:t>
        <a:bodyPr/>
        <a:lstStyle/>
        <a:p>
          <a:endParaRPr lang="en-US"/>
        </a:p>
      </dgm:t>
    </dgm:pt>
    <dgm:pt modelId="{705B4893-BE5D-4DAF-BC74-EA5EE7CDBE2B}" type="asst">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No</a:t>
          </a:r>
        </a:p>
      </dgm:t>
    </dgm:pt>
    <dgm:pt modelId="{4E9FCFAD-C971-47D4-9C40-A53E44347D96}" type="parTrans" cxnId="{97B0B2C6-9FB3-45C0-A13D-DB508D42286C}">
      <dgm:prSet/>
      <dgm:spPr/>
      <dgm:t>
        <a:bodyPr/>
        <a:lstStyle/>
        <a:p>
          <a:endParaRPr lang="en-US" dirty="0"/>
        </a:p>
      </dgm:t>
    </dgm:pt>
    <dgm:pt modelId="{2592CF0A-B4D3-40EE-8819-0261C70CA1AA}" type="sibTrans" cxnId="{97B0B2C6-9FB3-45C0-A13D-DB508D42286C}">
      <dgm:prSet/>
      <dgm:spPr/>
      <dgm:t>
        <a:bodyPr/>
        <a:lstStyle/>
        <a:p>
          <a:endParaRPr lang="en-US"/>
        </a:p>
      </dgm:t>
    </dgm:pt>
    <dgm:pt modelId="{DBCF22F3-EC2F-4295-8CA0-B6C907C71032}" type="asst">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No</a:t>
          </a:r>
        </a:p>
      </dgm:t>
    </dgm:pt>
    <dgm:pt modelId="{F8DCDE07-D454-4966-8D59-BFB19B2B0D4A}" type="parTrans" cxnId="{ECE1419E-CE64-40CC-9714-BF35A9FB6FA9}">
      <dgm:prSet/>
      <dgm:spPr/>
      <dgm:t>
        <a:bodyPr/>
        <a:lstStyle/>
        <a:p>
          <a:endParaRPr lang="en-US" dirty="0"/>
        </a:p>
      </dgm:t>
    </dgm:pt>
    <dgm:pt modelId="{C63F2287-A88F-4F03-B3A7-20E5BB79A007}" type="sibTrans" cxnId="{ECE1419E-CE64-40CC-9714-BF35A9FB6FA9}">
      <dgm:prSet/>
      <dgm:spPr/>
      <dgm:t>
        <a:bodyPr/>
        <a:lstStyle/>
        <a:p>
          <a:endParaRPr lang="en-US"/>
        </a:p>
      </dgm:t>
    </dgm:pt>
    <dgm:pt modelId="{145113D1-7B51-4F8E-BD42-F232EEF41A40}" type="asst">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Is it offered to:</a:t>
          </a:r>
        </a:p>
        <a:p>
          <a:r>
            <a:rPr lang="en-US" sz="1400" dirty="0">
              <a:solidFill>
                <a:schemeClr val="tx1"/>
              </a:solidFill>
              <a:latin typeface="Arial" panose="020B0604020202020204" pitchFamily="34" charset="0"/>
              <a:cs typeface="Arial" panose="020B0604020202020204" pitchFamily="34" charset="0"/>
            </a:rPr>
            <a:t>(1) prove that someone other than the respondent committed the conduct</a:t>
          </a:r>
        </a:p>
        <a:p>
          <a:r>
            <a:rPr lang="en-US" sz="1400" dirty="0">
              <a:solidFill>
                <a:schemeClr val="tx1"/>
              </a:solidFill>
              <a:latin typeface="Arial" panose="020B0604020202020204" pitchFamily="34" charset="0"/>
              <a:cs typeface="Arial" panose="020B0604020202020204" pitchFamily="34" charset="0"/>
            </a:rPr>
            <a:t>OR</a:t>
          </a:r>
        </a:p>
        <a:p>
          <a:r>
            <a:rPr lang="en-US" sz="1400" dirty="0">
              <a:solidFill>
                <a:schemeClr val="tx1"/>
              </a:solidFill>
              <a:latin typeface="Arial" panose="020B0604020202020204" pitchFamily="34" charset="0"/>
              <a:cs typeface="Arial" panose="020B0604020202020204" pitchFamily="34" charset="0"/>
            </a:rPr>
            <a:t>(2)  Prove consent about </a:t>
          </a:r>
          <a:r>
            <a:rPr lang="en-US" sz="1400" baseline="0" dirty="0">
              <a:solidFill>
                <a:schemeClr val="tx1"/>
              </a:solidFill>
              <a:latin typeface="Arial" panose="020B0604020202020204" pitchFamily="34" charset="0"/>
              <a:cs typeface="Arial" panose="020B0604020202020204" pitchFamily="34" charset="0"/>
            </a:rPr>
            <a:t>specific incidents of the complainant’s prior sexual behavior with respect to the respondent</a:t>
          </a:r>
          <a:endParaRPr lang="en-US" sz="1400" dirty="0">
            <a:solidFill>
              <a:schemeClr val="tx1"/>
            </a:solidFill>
            <a:latin typeface="Arial" panose="020B0604020202020204" pitchFamily="34" charset="0"/>
            <a:cs typeface="Arial" panose="020B0604020202020204" pitchFamily="34" charset="0"/>
          </a:endParaRPr>
        </a:p>
      </dgm:t>
    </dgm:pt>
    <dgm:pt modelId="{4371D66D-F1DE-40E2-8E00-A3DCC8F52C1C}" type="parTrans" cxnId="{18323B65-A618-48BC-9341-922F93524BA3}">
      <dgm:prSet/>
      <dgm:spPr/>
      <dgm:t>
        <a:bodyPr/>
        <a:lstStyle/>
        <a:p>
          <a:endParaRPr lang="en-US" dirty="0"/>
        </a:p>
      </dgm:t>
    </dgm:pt>
    <dgm:pt modelId="{1486E252-2D71-4C70-8DE7-0C393E29EAD5}" type="sibTrans" cxnId="{18323B65-A618-48BC-9341-922F93524BA3}">
      <dgm:prSet/>
      <dgm:spPr/>
      <dgm:t>
        <a:bodyPr/>
        <a:lstStyle/>
        <a:p>
          <a:endParaRPr lang="en-US"/>
        </a:p>
      </dgm:t>
    </dgm:pt>
    <dgm:pt modelId="{AB232087-1099-46E0-BF09-D8FDC8E909E7}" type="asst">
      <dgm:prSet phldrT="[Text]" custT="1">
        <dgm:style>
          <a:lnRef idx="0">
            <a:scrgbClr r="0" g="0" b="0"/>
          </a:lnRef>
          <a:fillRef idx="0">
            <a:scrgbClr r="0" g="0" b="0"/>
          </a:fillRef>
          <a:effectRef idx="0">
            <a:scrgbClr r="0" g="0" b="0"/>
          </a:effectRef>
          <a:fontRef idx="minor">
            <a:schemeClr val="lt1"/>
          </a:fontRef>
        </dgm:style>
      </dgm:prSet>
      <dgm:spPr>
        <a:solidFill>
          <a:schemeClr val="accent3">
            <a:alpha val="50000"/>
          </a:schemeClr>
        </a:solidFill>
        <a:ln>
          <a:noFill/>
        </a:ln>
      </dgm:spPr>
      <dgm:t>
        <a:bodyPr/>
        <a:lstStyle/>
        <a:p>
          <a:r>
            <a:rPr lang="en-US" sz="1400" dirty="0">
              <a:solidFill>
                <a:schemeClr val="tx1"/>
              </a:solidFill>
              <a:latin typeface="Arial" panose="020B0604020202020204" pitchFamily="34" charset="0"/>
              <a:cs typeface="Arial" panose="020B0604020202020204" pitchFamily="34" charset="0"/>
            </a:rPr>
            <a:t>Yes</a:t>
          </a:r>
        </a:p>
      </dgm:t>
    </dgm:pt>
    <dgm:pt modelId="{D8FBC484-94A6-42E2-AE05-C816C608BF5B}" type="parTrans" cxnId="{E52DF24D-7736-4549-893F-C76E758D01EF}">
      <dgm:prSet/>
      <dgm:spPr/>
      <dgm:t>
        <a:bodyPr/>
        <a:lstStyle/>
        <a:p>
          <a:endParaRPr lang="en-US" dirty="0"/>
        </a:p>
      </dgm:t>
    </dgm:pt>
    <dgm:pt modelId="{12D52A97-A729-4584-AE4D-41664E3DAA13}" type="sibTrans" cxnId="{E52DF24D-7736-4549-893F-C76E758D01EF}">
      <dgm:prSet/>
      <dgm:spPr/>
      <dgm:t>
        <a:bodyPr/>
        <a:lstStyle/>
        <a:p>
          <a:endParaRPr lang="en-US"/>
        </a:p>
      </dgm:t>
    </dgm:pt>
    <dgm:pt modelId="{88759872-2C15-4035-BF70-62CCA2B3F9EA}" type="asst">
      <dgm:prSet phldrT="[Text]" custT="1"/>
      <dgm:spPr>
        <a:solidFill>
          <a:srgbClr val="FFC000"/>
        </a:solidFill>
      </dgm:spPr>
      <dgm:t>
        <a:bodyPr/>
        <a:lstStyle/>
        <a:p>
          <a:r>
            <a:rPr lang="en-US" sz="1400" dirty="0">
              <a:solidFill>
                <a:schemeClr val="tx1"/>
              </a:solidFill>
              <a:latin typeface="Arial" panose="020B0604020202020204" pitchFamily="34" charset="0"/>
              <a:cs typeface="Arial" panose="020B0604020202020204" pitchFamily="34" charset="0"/>
            </a:rPr>
            <a:t>Potentially relevant, must be judged for relevance as any other evidence must be</a:t>
          </a:r>
        </a:p>
      </dgm:t>
    </dgm:pt>
    <dgm:pt modelId="{4A4FFD6E-B84F-41A9-B49B-1CA887B41F55}" type="parTrans" cxnId="{CC076539-3D4E-4A75-8E18-8E88AC2C9E4A}">
      <dgm:prSet/>
      <dgm:spPr/>
      <dgm:t>
        <a:bodyPr/>
        <a:lstStyle/>
        <a:p>
          <a:endParaRPr lang="en-US" dirty="0"/>
        </a:p>
      </dgm:t>
    </dgm:pt>
    <dgm:pt modelId="{0BE93363-F9EF-4ECD-B9D3-651D29EFAFAA}" type="sibTrans" cxnId="{CC076539-3D4E-4A75-8E18-8E88AC2C9E4A}">
      <dgm:prSet/>
      <dgm:spPr/>
      <dgm:t>
        <a:bodyPr/>
        <a:lstStyle/>
        <a:p>
          <a:endParaRPr lang="en-US"/>
        </a:p>
      </dgm:t>
    </dgm:pt>
    <dgm:pt modelId="{A44D5491-7214-41E0-8121-911FBAC3A4FF}" type="asst">
      <dgm:prSet phldrT="[Text]" custT="1"/>
      <dgm:spPr>
        <a:solidFill>
          <a:srgbClr val="C00000"/>
        </a:solidFill>
      </dgm:spPr>
      <dgm:t>
        <a:bodyPr/>
        <a:lstStyle/>
        <a:p>
          <a:r>
            <a:rPr lang="en-US" sz="1400" b="1" dirty="0">
              <a:solidFill>
                <a:schemeClr val="tx1"/>
              </a:solidFill>
              <a:latin typeface="Arial" panose="020B0604020202020204" pitchFamily="34" charset="0"/>
              <a:cs typeface="Arial" panose="020B0604020202020204" pitchFamily="34" charset="0"/>
            </a:rPr>
            <a:t>NOT</a:t>
          </a:r>
          <a:r>
            <a:rPr lang="en-US" sz="1400" dirty="0">
              <a:solidFill>
                <a:schemeClr val="tx1"/>
              </a:solidFill>
              <a:latin typeface="Arial" panose="020B0604020202020204" pitchFamily="34" charset="0"/>
              <a:cs typeface="Arial" panose="020B0604020202020204" pitchFamily="34" charset="0"/>
            </a:rPr>
            <a:t> Relevant</a:t>
          </a:r>
        </a:p>
      </dgm:t>
    </dgm:pt>
    <dgm:pt modelId="{D8CA4018-D5CC-47CE-AE66-39D6B0674FAC}" type="parTrans" cxnId="{2A22C71E-22FF-4C00-8ACD-9F464D2D0D6F}">
      <dgm:prSet/>
      <dgm:spPr/>
      <dgm:t>
        <a:bodyPr/>
        <a:lstStyle/>
        <a:p>
          <a:endParaRPr lang="en-US" dirty="0"/>
        </a:p>
      </dgm:t>
    </dgm:pt>
    <dgm:pt modelId="{7947A88D-A83A-496C-97B2-F439C014A52A}" type="sibTrans" cxnId="{2A22C71E-22FF-4C00-8ACD-9F464D2D0D6F}">
      <dgm:prSet/>
      <dgm:spPr/>
      <dgm:t>
        <a:bodyPr/>
        <a:lstStyle/>
        <a:p>
          <a:endParaRPr lang="en-US"/>
        </a:p>
      </dgm:t>
    </dgm:pt>
    <dgm:pt modelId="{119EC834-A5A1-4431-A13F-08084288F646}" type="asst">
      <dgm:prSet phldrT="[Text]" custT="1"/>
      <dgm:spPr>
        <a:solidFill>
          <a:srgbClr val="FFC000"/>
        </a:solidFill>
      </dgm:spPr>
      <dgm:t>
        <a:bodyPr/>
        <a:lstStyle/>
        <a:p>
          <a:r>
            <a:rPr lang="en-US" sz="1400" dirty="0">
              <a:solidFill>
                <a:schemeClr val="tx1"/>
              </a:solidFill>
              <a:latin typeface="Arial" panose="020B0604020202020204" pitchFamily="34" charset="0"/>
              <a:cs typeface="Arial" panose="020B0604020202020204" pitchFamily="34" charset="0"/>
            </a:rPr>
            <a:t>Potentially relevant, must be judged for relevance as any other evidence must be</a:t>
          </a:r>
        </a:p>
      </dgm:t>
    </dgm:pt>
    <dgm:pt modelId="{C613E876-B526-42D5-95FE-3C30323E5A51}" type="parTrans" cxnId="{5B5751E6-05C0-44F9-AA67-E3A5667458B2}">
      <dgm:prSet/>
      <dgm:spPr/>
      <dgm:t>
        <a:bodyPr/>
        <a:lstStyle/>
        <a:p>
          <a:endParaRPr lang="en-US" dirty="0"/>
        </a:p>
      </dgm:t>
    </dgm:pt>
    <dgm:pt modelId="{6EB90ABE-78DD-4F89-BEB6-343937440E05}" type="sibTrans" cxnId="{5B5751E6-05C0-44F9-AA67-E3A5667458B2}">
      <dgm:prSet/>
      <dgm:spPr/>
      <dgm:t>
        <a:bodyPr/>
        <a:lstStyle/>
        <a:p>
          <a:endParaRPr lang="en-US"/>
        </a:p>
      </dgm:t>
    </dgm:pt>
    <dgm:pt modelId="{2F59BC60-1885-4D41-8EBC-003ADBE3DC62}" type="pres">
      <dgm:prSet presAssocID="{7348C1D3-602E-4C81-9276-1FB979B1F4EA}" presName="diagram" presStyleCnt="0">
        <dgm:presLayoutVars>
          <dgm:chPref val="1"/>
          <dgm:dir/>
          <dgm:animOne val="branch"/>
          <dgm:animLvl val="lvl"/>
          <dgm:resizeHandles val="exact"/>
        </dgm:presLayoutVars>
      </dgm:prSet>
      <dgm:spPr/>
    </dgm:pt>
    <dgm:pt modelId="{C487A14B-8662-4BCE-8553-43068E07A84D}" type="pres">
      <dgm:prSet presAssocID="{4B6BA18C-6989-4E53-9252-7FAFF52D38D8}" presName="root1" presStyleCnt="0"/>
      <dgm:spPr/>
    </dgm:pt>
    <dgm:pt modelId="{7BA1903B-4D34-4A15-AA33-F4DBF7CFB5FF}" type="pres">
      <dgm:prSet presAssocID="{4B6BA18C-6989-4E53-9252-7FAFF52D38D8}" presName="LevelOneTextNode" presStyleLbl="node0" presStyleIdx="0" presStyleCnt="1">
        <dgm:presLayoutVars>
          <dgm:chPref val="3"/>
        </dgm:presLayoutVars>
      </dgm:prSet>
      <dgm:spPr/>
    </dgm:pt>
    <dgm:pt modelId="{2B1F0B69-6136-497A-9FC1-83DC5EDB28EF}" type="pres">
      <dgm:prSet presAssocID="{4B6BA18C-6989-4E53-9252-7FAFF52D38D8}" presName="level2hierChild" presStyleCnt="0"/>
      <dgm:spPr/>
    </dgm:pt>
    <dgm:pt modelId="{4C1BB898-8531-44F9-AB52-C5230E07D001}" type="pres">
      <dgm:prSet presAssocID="{1C48BD85-B619-4B74-BF80-6D697D4447C5}" presName="conn2-1" presStyleLbl="parChTrans1D2" presStyleIdx="0" presStyleCnt="2"/>
      <dgm:spPr/>
    </dgm:pt>
    <dgm:pt modelId="{430F13DA-16C6-4FC0-8299-2F1AF0D26894}" type="pres">
      <dgm:prSet presAssocID="{1C48BD85-B619-4B74-BF80-6D697D4447C5}" presName="connTx" presStyleLbl="parChTrans1D2" presStyleIdx="0" presStyleCnt="2"/>
      <dgm:spPr/>
    </dgm:pt>
    <dgm:pt modelId="{118E37C5-8D27-4E39-A0AC-09C2F61F817E}" type="pres">
      <dgm:prSet presAssocID="{BB8F765C-E068-4200-B907-2E25BD1490EB}" presName="root2" presStyleCnt="0"/>
      <dgm:spPr/>
    </dgm:pt>
    <dgm:pt modelId="{9F1104C3-86B5-4280-BFE6-84346FAEA0BB}" type="pres">
      <dgm:prSet presAssocID="{BB8F765C-E068-4200-B907-2E25BD1490EB}" presName="LevelTwoTextNode" presStyleLbl="asst1" presStyleIdx="0" presStyleCnt="8" custScaleX="27733" custScaleY="60554">
        <dgm:presLayoutVars>
          <dgm:chPref val="3"/>
        </dgm:presLayoutVars>
      </dgm:prSet>
      <dgm:spPr/>
    </dgm:pt>
    <dgm:pt modelId="{48095A01-F2DC-4388-914B-5A755F08C722}" type="pres">
      <dgm:prSet presAssocID="{BB8F765C-E068-4200-B907-2E25BD1490EB}" presName="level3hierChild" presStyleCnt="0"/>
      <dgm:spPr/>
    </dgm:pt>
    <dgm:pt modelId="{5370D7FC-62F5-4B8D-AC0B-CE836DA3078C}" type="pres">
      <dgm:prSet presAssocID="{4371D66D-F1DE-40E2-8E00-A3DCC8F52C1C}" presName="conn2-1" presStyleLbl="parChTrans1D3" presStyleIdx="0" presStyleCnt="2"/>
      <dgm:spPr/>
    </dgm:pt>
    <dgm:pt modelId="{8B651E9B-CC68-4B49-81F7-6628C5830C92}" type="pres">
      <dgm:prSet presAssocID="{4371D66D-F1DE-40E2-8E00-A3DCC8F52C1C}" presName="connTx" presStyleLbl="parChTrans1D3" presStyleIdx="0" presStyleCnt="2"/>
      <dgm:spPr/>
    </dgm:pt>
    <dgm:pt modelId="{E9F58C40-703D-4493-90C7-9EDDF3FEF374}" type="pres">
      <dgm:prSet presAssocID="{145113D1-7B51-4F8E-BD42-F232EEF41A40}" presName="root2" presStyleCnt="0"/>
      <dgm:spPr/>
    </dgm:pt>
    <dgm:pt modelId="{E15CEF5C-1FCD-496A-B357-F2D9CE15D6B5}" type="pres">
      <dgm:prSet presAssocID="{145113D1-7B51-4F8E-BD42-F232EEF41A40}" presName="LevelTwoTextNode" presStyleLbl="asst1" presStyleIdx="1" presStyleCnt="8" custScaleX="149768" custScaleY="253874">
        <dgm:presLayoutVars>
          <dgm:chPref val="3"/>
        </dgm:presLayoutVars>
      </dgm:prSet>
      <dgm:spPr/>
    </dgm:pt>
    <dgm:pt modelId="{0899DB7A-5FE5-4FB7-9888-5545838AE7B2}" type="pres">
      <dgm:prSet presAssocID="{145113D1-7B51-4F8E-BD42-F232EEF41A40}" presName="level3hierChild" presStyleCnt="0"/>
      <dgm:spPr/>
    </dgm:pt>
    <dgm:pt modelId="{55568D9C-6B8F-4B5D-9ABF-72DBCC163C48}" type="pres">
      <dgm:prSet presAssocID="{D8FBC484-94A6-42E2-AE05-C816C608BF5B}" presName="conn2-1" presStyleLbl="parChTrans1D4" presStyleIdx="0" presStyleCnt="4"/>
      <dgm:spPr/>
    </dgm:pt>
    <dgm:pt modelId="{18895D2C-06C4-42FF-92F7-3284ACBC415C}" type="pres">
      <dgm:prSet presAssocID="{D8FBC484-94A6-42E2-AE05-C816C608BF5B}" presName="connTx" presStyleLbl="parChTrans1D4" presStyleIdx="0" presStyleCnt="4"/>
      <dgm:spPr/>
    </dgm:pt>
    <dgm:pt modelId="{E52836FF-A4B5-4D24-BF9C-EAB39BC875AD}" type="pres">
      <dgm:prSet presAssocID="{AB232087-1099-46E0-BF09-D8FDC8E909E7}" presName="root2" presStyleCnt="0"/>
      <dgm:spPr/>
    </dgm:pt>
    <dgm:pt modelId="{6CBE3A2A-E066-49B0-A2CB-985DD405432E}" type="pres">
      <dgm:prSet presAssocID="{AB232087-1099-46E0-BF09-D8FDC8E909E7}" presName="LevelTwoTextNode" presStyleLbl="asst1" presStyleIdx="2" presStyleCnt="8" custScaleX="26667" custScaleY="63396">
        <dgm:presLayoutVars>
          <dgm:chPref val="3"/>
        </dgm:presLayoutVars>
      </dgm:prSet>
      <dgm:spPr/>
    </dgm:pt>
    <dgm:pt modelId="{C0854384-B94F-4AE3-9769-1D0DEDB012F5}" type="pres">
      <dgm:prSet presAssocID="{AB232087-1099-46E0-BF09-D8FDC8E909E7}" presName="level3hierChild" presStyleCnt="0"/>
      <dgm:spPr/>
    </dgm:pt>
    <dgm:pt modelId="{20F43D4B-B021-4D66-B44D-84F5D2A18965}" type="pres">
      <dgm:prSet presAssocID="{4A4FFD6E-B84F-41A9-B49B-1CA887B41F55}" presName="conn2-1" presStyleLbl="parChTrans1D4" presStyleIdx="1" presStyleCnt="4"/>
      <dgm:spPr/>
    </dgm:pt>
    <dgm:pt modelId="{37BBA7AB-AFD7-4019-8D32-A2B69C61595F}" type="pres">
      <dgm:prSet presAssocID="{4A4FFD6E-B84F-41A9-B49B-1CA887B41F55}" presName="connTx" presStyleLbl="parChTrans1D4" presStyleIdx="1" presStyleCnt="4"/>
      <dgm:spPr/>
    </dgm:pt>
    <dgm:pt modelId="{A4C33593-1204-477F-9CCF-06EE86A80372}" type="pres">
      <dgm:prSet presAssocID="{88759872-2C15-4035-BF70-62CCA2B3F9EA}" presName="root2" presStyleCnt="0"/>
      <dgm:spPr/>
    </dgm:pt>
    <dgm:pt modelId="{018D1F84-4192-4459-A99E-C43B3AC57F22}" type="pres">
      <dgm:prSet presAssocID="{88759872-2C15-4035-BF70-62CCA2B3F9EA}" presName="LevelTwoTextNode" presStyleLbl="asst1" presStyleIdx="3" presStyleCnt="8">
        <dgm:presLayoutVars>
          <dgm:chPref val="3"/>
        </dgm:presLayoutVars>
      </dgm:prSet>
      <dgm:spPr/>
    </dgm:pt>
    <dgm:pt modelId="{ECFF5E09-6B23-4F62-8C2D-66D9667FCBFE}" type="pres">
      <dgm:prSet presAssocID="{88759872-2C15-4035-BF70-62CCA2B3F9EA}" presName="level3hierChild" presStyleCnt="0"/>
      <dgm:spPr/>
    </dgm:pt>
    <dgm:pt modelId="{23432432-3242-484E-A038-3D984D2D67C4}" type="pres">
      <dgm:prSet presAssocID="{F8DCDE07-D454-4966-8D59-BFB19B2B0D4A}" presName="conn2-1" presStyleLbl="parChTrans1D4" presStyleIdx="2" presStyleCnt="4"/>
      <dgm:spPr/>
    </dgm:pt>
    <dgm:pt modelId="{65387904-FD21-4F96-9A27-C075CD21FE9E}" type="pres">
      <dgm:prSet presAssocID="{F8DCDE07-D454-4966-8D59-BFB19B2B0D4A}" presName="connTx" presStyleLbl="parChTrans1D4" presStyleIdx="2" presStyleCnt="4"/>
      <dgm:spPr/>
    </dgm:pt>
    <dgm:pt modelId="{C3BD47F4-2946-4D2A-91B8-9685C31A6E26}" type="pres">
      <dgm:prSet presAssocID="{DBCF22F3-EC2F-4295-8CA0-B6C907C71032}" presName="root2" presStyleCnt="0"/>
      <dgm:spPr/>
    </dgm:pt>
    <dgm:pt modelId="{7F9E4C69-87E7-4BA3-9B22-4011B6B60495}" type="pres">
      <dgm:prSet presAssocID="{DBCF22F3-EC2F-4295-8CA0-B6C907C71032}" presName="LevelTwoTextNode" presStyleLbl="asst1" presStyleIdx="4" presStyleCnt="8" custScaleX="27733" custScaleY="60554">
        <dgm:presLayoutVars>
          <dgm:chPref val="3"/>
        </dgm:presLayoutVars>
      </dgm:prSet>
      <dgm:spPr/>
    </dgm:pt>
    <dgm:pt modelId="{CCF8BCAC-D786-4C12-9E7B-CAC17E6B63B7}" type="pres">
      <dgm:prSet presAssocID="{DBCF22F3-EC2F-4295-8CA0-B6C907C71032}" presName="level3hierChild" presStyleCnt="0"/>
      <dgm:spPr/>
    </dgm:pt>
    <dgm:pt modelId="{27666B29-442F-4C2A-A704-0FEF30F42856}" type="pres">
      <dgm:prSet presAssocID="{D8CA4018-D5CC-47CE-AE66-39D6B0674FAC}" presName="conn2-1" presStyleLbl="parChTrans1D4" presStyleIdx="3" presStyleCnt="4"/>
      <dgm:spPr/>
    </dgm:pt>
    <dgm:pt modelId="{26999485-651B-4716-815C-209BBAF5877F}" type="pres">
      <dgm:prSet presAssocID="{D8CA4018-D5CC-47CE-AE66-39D6B0674FAC}" presName="connTx" presStyleLbl="parChTrans1D4" presStyleIdx="3" presStyleCnt="4"/>
      <dgm:spPr/>
    </dgm:pt>
    <dgm:pt modelId="{8C0C8AC8-6087-4F56-A2D4-5F3E8C6CAE1C}" type="pres">
      <dgm:prSet presAssocID="{A44D5491-7214-41E0-8121-911FBAC3A4FF}" presName="root2" presStyleCnt="0"/>
      <dgm:spPr/>
    </dgm:pt>
    <dgm:pt modelId="{4135AFE2-D808-400D-BA20-FAF03D827889}" type="pres">
      <dgm:prSet presAssocID="{A44D5491-7214-41E0-8121-911FBAC3A4FF}" presName="LevelTwoTextNode" presStyleLbl="asst1" presStyleIdx="5" presStyleCnt="8">
        <dgm:presLayoutVars>
          <dgm:chPref val="3"/>
        </dgm:presLayoutVars>
      </dgm:prSet>
      <dgm:spPr/>
    </dgm:pt>
    <dgm:pt modelId="{D19D00AA-270F-4AE8-8A4C-E0329BF47F85}" type="pres">
      <dgm:prSet presAssocID="{A44D5491-7214-41E0-8121-911FBAC3A4FF}" presName="level3hierChild" presStyleCnt="0"/>
      <dgm:spPr/>
    </dgm:pt>
    <dgm:pt modelId="{B38C6415-D7F0-4945-8079-376AC37AAFE3}" type="pres">
      <dgm:prSet presAssocID="{4E9FCFAD-C971-47D4-9C40-A53E44347D96}" presName="conn2-1" presStyleLbl="parChTrans1D2" presStyleIdx="1" presStyleCnt="2"/>
      <dgm:spPr/>
    </dgm:pt>
    <dgm:pt modelId="{FE08792F-BFE2-4476-8C03-B8296899236F}" type="pres">
      <dgm:prSet presAssocID="{4E9FCFAD-C971-47D4-9C40-A53E44347D96}" presName="connTx" presStyleLbl="parChTrans1D2" presStyleIdx="1" presStyleCnt="2"/>
      <dgm:spPr/>
    </dgm:pt>
    <dgm:pt modelId="{B81BEF41-9FAC-4A91-ABA7-0E294BC89E6D}" type="pres">
      <dgm:prSet presAssocID="{705B4893-BE5D-4DAF-BC74-EA5EE7CDBE2B}" presName="root2" presStyleCnt="0"/>
      <dgm:spPr/>
    </dgm:pt>
    <dgm:pt modelId="{C684E81A-F0C0-4EFF-8000-553B27725A53}" type="pres">
      <dgm:prSet presAssocID="{705B4893-BE5D-4DAF-BC74-EA5EE7CDBE2B}" presName="LevelTwoTextNode" presStyleLbl="asst1" presStyleIdx="6" presStyleCnt="8" custScaleX="27733" custScaleY="60554">
        <dgm:presLayoutVars>
          <dgm:chPref val="3"/>
        </dgm:presLayoutVars>
      </dgm:prSet>
      <dgm:spPr/>
    </dgm:pt>
    <dgm:pt modelId="{2E297BD3-868F-4EEE-9118-F5D711EA1D35}" type="pres">
      <dgm:prSet presAssocID="{705B4893-BE5D-4DAF-BC74-EA5EE7CDBE2B}" presName="level3hierChild" presStyleCnt="0"/>
      <dgm:spPr/>
    </dgm:pt>
    <dgm:pt modelId="{614D6A39-3F6F-4CFE-874D-B6E3F7B12D83}" type="pres">
      <dgm:prSet presAssocID="{C613E876-B526-42D5-95FE-3C30323E5A51}" presName="conn2-1" presStyleLbl="parChTrans1D3" presStyleIdx="1" presStyleCnt="2"/>
      <dgm:spPr/>
    </dgm:pt>
    <dgm:pt modelId="{46822F61-3DF9-4171-9366-3EF3BD8EA6F0}" type="pres">
      <dgm:prSet presAssocID="{C613E876-B526-42D5-95FE-3C30323E5A51}" presName="connTx" presStyleLbl="parChTrans1D3" presStyleIdx="1" presStyleCnt="2"/>
      <dgm:spPr/>
    </dgm:pt>
    <dgm:pt modelId="{4E3C2414-172C-4A8D-84AC-D1138DB5AF21}" type="pres">
      <dgm:prSet presAssocID="{119EC834-A5A1-4431-A13F-08084288F646}" presName="root2" presStyleCnt="0"/>
      <dgm:spPr/>
    </dgm:pt>
    <dgm:pt modelId="{E869F739-DA2B-41BA-AFF9-052C34B74E05}" type="pres">
      <dgm:prSet presAssocID="{119EC834-A5A1-4431-A13F-08084288F646}" presName="LevelTwoTextNode" presStyleLbl="asst1" presStyleIdx="7" presStyleCnt="8">
        <dgm:presLayoutVars>
          <dgm:chPref val="3"/>
        </dgm:presLayoutVars>
      </dgm:prSet>
      <dgm:spPr/>
    </dgm:pt>
    <dgm:pt modelId="{8BBD08E7-FCBF-44E3-BF56-A4D6EAFDBBE5}" type="pres">
      <dgm:prSet presAssocID="{119EC834-A5A1-4431-A13F-08084288F646}" presName="level3hierChild" presStyleCnt="0"/>
      <dgm:spPr/>
    </dgm:pt>
  </dgm:ptLst>
  <dgm:cxnLst>
    <dgm:cxn modelId="{5CA7ED00-C605-4961-B33D-B59795FA8201}" type="presOf" srcId="{4371D66D-F1DE-40E2-8E00-A3DCC8F52C1C}" destId="{8B651E9B-CC68-4B49-81F7-6628C5830C92}" srcOrd="1" destOrd="0" presId="urn:microsoft.com/office/officeart/2005/8/layout/hierarchy2"/>
    <dgm:cxn modelId="{3B73F003-38FA-4C3D-8A0F-34B101CC19AE}" type="presOf" srcId="{705B4893-BE5D-4DAF-BC74-EA5EE7CDBE2B}" destId="{C684E81A-F0C0-4EFF-8000-553B27725A53}" srcOrd="0" destOrd="0" presId="urn:microsoft.com/office/officeart/2005/8/layout/hierarchy2"/>
    <dgm:cxn modelId="{5DE38813-F130-41F1-809E-B679EA9E875E}" type="presOf" srcId="{1C48BD85-B619-4B74-BF80-6D697D4447C5}" destId="{430F13DA-16C6-4FC0-8299-2F1AF0D26894}" srcOrd="1" destOrd="0" presId="urn:microsoft.com/office/officeart/2005/8/layout/hierarchy2"/>
    <dgm:cxn modelId="{C9035114-D6A8-499E-8738-BB31C81452AC}" type="presOf" srcId="{F8DCDE07-D454-4966-8D59-BFB19B2B0D4A}" destId="{65387904-FD21-4F96-9A27-C075CD21FE9E}" srcOrd="1" destOrd="0" presId="urn:microsoft.com/office/officeart/2005/8/layout/hierarchy2"/>
    <dgm:cxn modelId="{2A22C71E-22FF-4C00-8ACD-9F464D2D0D6F}" srcId="{DBCF22F3-EC2F-4295-8CA0-B6C907C71032}" destId="{A44D5491-7214-41E0-8121-911FBAC3A4FF}" srcOrd="0" destOrd="0" parTransId="{D8CA4018-D5CC-47CE-AE66-39D6B0674FAC}" sibTransId="{7947A88D-A83A-496C-97B2-F439C014A52A}"/>
    <dgm:cxn modelId="{E38E3233-DF2F-4F91-BDF9-2CA00943FE96}" type="presOf" srcId="{D8FBC484-94A6-42E2-AE05-C816C608BF5B}" destId="{55568D9C-6B8F-4B5D-9ABF-72DBCC163C48}" srcOrd="0" destOrd="0" presId="urn:microsoft.com/office/officeart/2005/8/layout/hierarchy2"/>
    <dgm:cxn modelId="{CC076539-3D4E-4A75-8E18-8E88AC2C9E4A}" srcId="{AB232087-1099-46E0-BF09-D8FDC8E909E7}" destId="{88759872-2C15-4035-BF70-62CCA2B3F9EA}" srcOrd="0" destOrd="0" parTransId="{4A4FFD6E-B84F-41A9-B49B-1CA887B41F55}" sibTransId="{0BE93363-F9EF-4ECD-B9D3-651D29EFAFAA}"/>
    <dgm:cxn modelId="{1F5D543B-80DD-4A64-A977-A0122A50B820}" type="presOf" srcId="{7348C1D3-602E-4C81-9276-1FB979B1F4EA}" destId="{2F59BC60-1885-4D41-8EBC-003ADBE3DC62}" srcOrd="0" destOrd="0" presId="urn:microsoft.com/office/officeart/2005/8/layout/hierarchy2"/>
    <dgm:cxn modelId="{43CBC340-8A20-4125-8933-7EC66630C1DB}" type="presOf" srcId="{D8CA4018-D5CC-47CE-AE66-39D6B0674FAC}" destId="{26999485-651B-4716-815C-209BBAF5877F}" srcOrd="1" destOrd="0" presId="urn:microsoft.com/office/officeart/2005/8/layout/hierarchy2"/>
    <dgm:cxn modelId="{CA2A0A5D-2BCD-4E2F-AD28-9AFC9D03C01C}" type="presOf" srcId="{4E9FCFAD-C971-47D4-9C40-A53E44347D96}" destId="{FE08792F-BFE2-4476-8C03-B8296899236F}" srcOrd="1" destOrd="0" presId="urn:microsoft.com/office/officeart/2005/8/layout/hierarchy2"/>
    <dgm:cxn modelId="{664A2260-FC00-4195-ABFF-00D62473B240}" type="presOf" srcId="{1C48BD85-B619-4B74-BF80-6D697D4447C5}" destId="{4C1BB898-8531-44F9-AB52-C5230E07D001}" srcOrd="0" destOrd="0" presId="urn:microsoft.com/office/officeart/2005/8/layout/hierarchy2"/>
    <dgm:cxn modelId="{B10CAC62-A697-49DC-BF90-E9B2702DC1F7}" type="presOf" srcId="{C613E876-B526-42D5-95FE-3C30323E5A51}" destId="{614D6A39-3F6F-4CFE-874D-B6E3F7B12D83}" srcOrd="0" destOrd="0" presId="urn:microsoft.com/office/officeart/2005/8/layout/hierarchy2"/>
    <dgm:cxn modelId="{9317EF63-19B0-4626-996C-A677F3AD06E4}" type="presOf" srcId="{BB8F765C-E068-4200-B907-2E25BD1490EB}" destId="{9F1104C3-86B5-4280-BFE6-84346FAEA0BB}" srcOrd="0" destOrd="0" presId="urn:microsoft.com/office/officeart/2005/8/layout/hierarchy2"/>
    <dgm:cxn modelId="{18323B65-A618-48BC-9341-922F93524BA3}" srcId="{BB8F765C-E068-4200-B907-2E25BD1490EB}" destId="{145113D1-7B51-4F8E-BD42-F232EEF41A40}" srcOrd="0" destOrd="0" parTransId="{4371D66D-F1DE-40E2-8E00-A3DCC8F52C1C}" sibTransId="{1486E252-2D71-4C70-8DE7-0C393E29EAD5}"/>
    <dgm:cxn modelId="{D8AA6566-D8A6-4232-82AE-ED37E32ACB91}" type="presOf" srcId="{4E9FCFAD-C971-47D4-9C40-A53E44347D96}" destId="{B38C6415-D7F0-4945-8079-376AC37AAFE3}" srcOrd="0" destOrd="0" presId="urn:microsoft.com/office/officeart/2005/8/layout/hierarchy2"/>
    <dgm:cxn modelId="{75BA2F6C-70B2-4F03-9D9D-9C9000AB1926}" type="presOf" srcId="{D8FBC484-94A6-42E2-AE05-C816C608BF5B}" destId="{18895D2C-06C4-42FF-92F7-3284ACBC415C}" srcOrd="1" destOrd="0" presId="urn:microsoft.com/office/officeart/2005/8/layout/hierarchy2"/>
    <dgm:cxn modelId="{E52DF24D-7736-4549-893F-C76E758D01EF}" srcId="{145113D1-7B51-4F8E-BD42-F232EEF41A40}" destId="{AB232087-1099-46E0-BF09-D8FDC8E909E7}" srcOrd="0" destOrd="0" parTransId="{D8FBC484-94A6-42E2-AE05-C816C608BF5B}" sibTransId="{12D52A97-A729-4584-AE4D-41664E3DAA13}"/>
    <dgm:cxn modelId="{0425FE4D-6747-4536-9A13-3EB3052F2FDB}" type="presOf" srcId="{D8CA4018-D5CC-47CE-AE66-39D6B0674FAC}" destId="{27666B29-442F-4C2A-A704-0FEF30F42856}" srcOrd="0" destOrd="0" presId="urn:microsoft.com/office/officeart/2005/8/layout/hierarchy2"/>
    <dgm:cxn modelId="{0EEFA94E-3772-472A-9914-BDFB44E67CB2}" type="presOf" srcId="{88759872-2C15-4035-BF70-62CCA2B3F9EA}" destId="{018D1F84-4192-4459-A99E-C43B3AC57F22}" srcOrd="0" destOrd="0" presId="urn:microsoft.com/office/officeart/2005/8/layout/hierarchy2"/>
    <dgm:cxn modelId="{58D26678-74FC-45E2-82CC-5D868DFC3A9E}" type="presOf" srcId="{F8DCDE07-D454-4966-8D59-BFB19B2B0D4A}" destId="{23432432-3242-484E-A038-3D984D2D67C4}" srcOrd="0" destOrd="0" presId="urn:microsoft.com/office/officeart/2005/8/layout/hierarchy2"/>
    <dgm:cxn modelId="{9D33347A-BF7C-4ABD-A608-ACB9864D4092}" type="presOf" srcId="{4A4FFD6E-B84F-41A9-B49B-1CA887B41F55}" destId="{37BBA7AB-AFD7-4019-8D32-A2B69C61595F}" srcOrd="1" destOrd="0" presId="urn:microsoft.com/office/officeart/2005/8/layout/hierarchy2"/>
    <dgm:cxn modelId="{608CD57C-2E39-4C66-88E1-7798F5B7458C}" type="presOf" srcId="{DBCF22F3-EC2F-4295-8CA0-B6C907C71032}" destId="{7F9E4C69-87E7-4BA3-9B22-4011B6B60495}" srcOrd="0" destOrd="0" presId="urn:microsoft.com/office/officeart/2005/8/layout/hierarchy2"/>
    <dgm:cxn modelId="{D411099C-55C1-426B-B667-CA2A9B337ABF}" type="presOf" srcId="{119EC834-A5A1-4431-A13F-08084288F646}" destId="{E869F739-DA2B-41BA-AFF9-052C34B74E05}" srcOrd="0" destOrd="0" presId="urn:microsoft.com/office/officeart/2005/8/layout/hierarchy2"/>
    <dgm:cxn modelId="{ECE1419E-CE64-40CC-9714-BF35A9FB6FA9}" srcId="{145113D1-7B51-4F8E-BD42-F232EEF41A40}" destId="{DBCF22F3-EC2F-4295-8CA0-B6C907C71032}" srcOrd="1" destOrd="0" parTransId="{F8DCDE07-D454-4966-8D59-BFB19B2B0D4A}" sibTransId="{C63F2287-A88F-4F03-B3A7-20E5BB79A007}"/>
    <dgm:cxn modelId="{AB7302B6-EC89-42B5-A467-E9BB8C7AAD9C}" type="presOf" srcId="{4371D66D-F1DE-40E2-8E00-A3DCC8F52C1C}" destId="{5370D7FC-62F5-4B8D-AC0B-CE836DA3078C}" srcOrd="0" destOrd="0" presId="urn:microsoft.com/office/officeart/2005/8/layout/hierarchy2"/>
    <dgm:cxn modelId="{0E2688C5-737F-4726-8B38-A8834CC58DBC}" srcId="{7348C1D3-602E-4C81-9276-1FB979B1F4EA}" destId="{4B6BA18C-6989-4E53-9252-7FAFF52D38D8}" srcOrd="0" destOrd="0" parTransId="{B9AD45CF-8BEB-4DE0-84E6-A1C2A4D44A33}" sibTransId="{1A051F9D-513B-47C8-A715-16F2F8AF839B}"/>
    <dgm:cxn modelId="{97B0B2C6-9FB3-45C0-A13D-DB508D42286C}" srcId="{4B6BA18C-6989-4E53-9252-7FAFF52D38D8}" destId="{705B4893-BE5D-4DAF-BC74-EA5EE7CDBE2B}" srcOrd="1" destOrd="0" parTransId="{4E9FCFAD-C971-47D4-9C40-A53E44347D96}" sibTransId="{2592CF0A-B4D3-40EE-8819-0261C70CA1AA}"/>
    <dgm:cxn modelId="{4E6F1AE3-87AC-4B20-A0DA-69F9C45AC808}" type="presOf" srcId="{A44D5491-7214-41E0-8121-911FBAC3A4FF}" destId="{4135AFE2-D808-400D-BA20-FAF03D827889}" srcOrd="0" destOrd="0" presId="urn:microsoft.com/office/officeart/2005/8/layout/hierarchy2"/>
    <dgm:cxn modelId="{5B5751E6-05C0-44F9-AA67-E3A5667458B2}" srcId="{705B4893-BE5D-4DAF-BC74-EA5EE7CDBE2B}" destId="{119EC834-A5A1-4431-A13F-08084288F646}" srcOrd="0" destOrd="0" parTransId="{C613E876-B526-42D5-95FE-3C30323E5A51}" sibTransId="{6EB90ABE-78DD-4F89-BEB6-343937440E05}"/>
    <dgm:cxn modelId="{BA1CD9E6-BC25-460D-B611-75F3BD18A107}" type="presOf" srcId="{4A4FFD6E-B84F-41A9-B49B-1CA887B41F55}" destId="{20F43D4B-B021-4D66-B44D-84F5D2A18965}" srcOrd="0" destOrd="0" presId="urn:microsoft.com/office/officeart/2005/8/layout/hierarchy2"/>
    <dgm:cxn modelId="{31A30BE9-7422-4D38-B8BA-3AAE171F1364}" srcId="{4B6BA18C-6989-4E53-9252-7FAFF52D38D8}" destId="{BB8F765C-E068-4200-B907-2E25BD1490EB}" srcOrd="0" destOrd="0" parTransId="{1C48BD85-B619-4B74-BF80-6D697D4447C5}" sibTransId="{95DCF344-BA0A-43C0-9053-9F5A9702AB6A}"/>
    <dgm:cxn modelId="{D7A395F7-BB87-4605-B66F-0C17C22866B7}" type="presOf" srcId="{145113D1-7B51-4F8E-BD42-F232EEF41A40}" destId="{E15CEF5C-1FCD-496A-B357-F2D9CE15D6B5}" srcOrd="0" destOrd="0" presId="urn:microsoft.com/office/officeart/2005/8/layout/hierarchy2"/>
    <dgm:cxn modelId="{E99152FA-2DBD-44BD-9412-51B829AB6663}" type="presOf" srcId="{C613E876-B526-42D5-95FE-3C30323E5A51}" destId="{46822F61-3DF9-4171-9366-3EF3BD8EA6F0}" srcOrd="1" destOrd="0" presId="urn:microsoft.com/office/officeart/2005/8/layout/hierarchy2"/>
    <dgm:cxn modelId="{25DA32FC-1D2E-417A-AC12-1B7846E3D6C5}" type="presOf" srcId="{AB232087-1099-46E0-BF09-D8FDC8E909E7}" destId="{6CBE3A2A-E066-49B0-A2CB-985DD405432E}" srcOrd="0" destOrd="0" presId="urn:microsoft.com/office/officeart/2005/8/layout/hierarchy2"/>
    <dgm:cxn modelId="{7E3CEBFC-A504-4F5E-9EDC-094744F4E907}" type="presOf" srcId="{4B6BA18C-6989-4E53-9252-7FAFF52D38D8}" destId="{7BA1903B-4D34-4A15-AA33-F4DBF7CFB5FF}" srcOrd="0" destOrd="0" presId="urn:microsoft.com/office/officeart/2005/8/layout/hierarchy2"/>
    <dgm:cxn modelId="{AEE19296-FF6B-4CE8-B734-67283DA17BF0}" type="presParOf" srcId="{2F59BC60-1885-4D41-8EBC-003ADBE3DC62}" destId="{C487A14B-8662-4BCE-8553-43068E07A84D}" srcOrd="0" destOrd="0" presId="urn:microsoft.com/office/officeart/2005/8/layout/hierarchy2"/>
    <dgm:cxn modelId="{DD07089C-DA96-4004-BD6D-D5DB45A5775B}" type="presParOf" srcId="{C487A14B-8662-4BCE-8553-43068E07A84D}" destId="{7BA1903B-4D34-4A15-AA33-F4DBF7CFB5FF}" srcOrd="0" destOrd="0" presId="urn:microsoft.com/office/officeart/2005/8/layout/hierarchy2"/>
    <dgm:cxn modelId="{1ED9E516-2AD5-434A-84EE-D499FDEF8078}" type="presParOf" srcId="{C487A14B-8662-4BCE-8553-43068E07A84D}" destId="{2B1F0B69-6136-497A-9FC1-83DC5EDB28EF}" srcOrd="1" destOrd="0" presId="urn:microsoft.com/office/officeart/2005/8/layout/hierarchy2"/>
    <dgm:cxn modelId="{546457E7-589C-4F7C-B316-B7E12431A877}" type="presParOf" srcId="{2B1F0B69-6136-497A-9FC1-83DC5EDB28EF}" destId="{4C1BB898-8531-44F9-AB52-C5230E07D001}" srcOrd="0" destOrd="0" presId="urn:microsoft.com/office/officeart/2005/8/layout/hierarchy2"/>
    <dgm:cxn modelId="{0634329D-5CA5-4CCF-953B-D3F9B534F871}" type="presParOf" srcId="{4C1BB898-8531-44F9-AB52-C5230E07D001}" destId="{430F13DA-16C6-4FC0-8299-2F1AF0D26894}" srcOrd="0" destOrd="0" presId="urn:microsoft.com/office/officeart/2005/8/layout/hierarchy2"/>
    <dgm:cxn modelId="{1EE82F1C-DCBF-4139-A4C5-BBA2165C300F}" type="presParOf" srcId="{2B1F0B69-6136-497A-9FC1-83DC5EDB28EF}" destId="{118E37C5-8D27-4E39-A0AC-09C2F61F817E}" srcOrd="1" destOrd="0" presId="urn:microsoft.com/office/officeart/2005/8/layout/hierarchy2"/>
    <dgm:cxn modelId="{CECCB30D-A536-416A-A349-CDBDFDA78DE7}" type="presParOf" srcId="{118E37C5-8D27-4E39-A0AC-09C2F61F817E}" destId="{9F1104C3-86B5-4280-BFE6-84346FAEA0BB}" srcOrd="0" destOrd="0" presId="urn:microsoft.com/office/officeart/2005/8/layout/hierarchy2"/>
    <dgm:cxn modelId="{8E4703D4-E334-442F-B282-A3E67036C120}" type="presParOf" srcId="{118E37C5-8D27-4E39-A0AC-09C2F61F817E}" destId="{48095A01-F2DC-4388-914B-5A755F08C722}" srcOrd="1" destOrd="0" presId="urn:microsoft.com/office/officeart/2005/8/layout/hierarchy2"/>
    <dgm:cxn modelId="{681CE3C4-D3A0-4781-8E93-ABC085C8A632}" type="presParOf" srcId="{48095A01-F2DC-4388-914B-5A755F08C722}" destId="{5370D7FC-62F5-4B8D-AC0B-CE836DA3078C}" srcOrd="0" destOrd="0" presId="urn:microsoft.com/office/officeart/2005/8/layout/hierarchy2"/>
    <dgm:cxn modelId="{540B5ABC-A1B9-44EF-9AD2-581A6310FD74}" type="presParOf" srcId="{5370D7FC-62F5-4B8D-AC0B-CE836DA3078C}" destId="{8B651E9B-CC68-4B49-81F7-6628C5830C92}" srcOrd="0" destOrd="0" presId="urn:microsoft.com/office/officeart/2005/8/layout/hierarchy2"/>
    <dgm:cxn modelId="{6B5B8A46-722B-487D-AA4D-823577B502BB}" type="presParOf" srcId="{48095A01-F2DC-4388-914B-5A755F08C722}" destId="{E9F58C40-703D-4493-90C7-9EDDF3FEF374}" srcOrd="1" destOrd="0" presId="urn:microsoft.com/office/officeart/2005/8/layout/hierarchy2"/>
    <dgm:cxn modelId="{31D3B137-7430-4F05-8E86-C0D0FFDCB497}" type="presParOf" srcId="{E9F58C40-703D-4493-90C7-9EDDF3FEF374}" destId="{E15CEF5C-1FCD-496A-B357-F2D9CE15D6B5}" srcOrd="0" destOrd="0" presId="urn:microsoft.com/office/officeart/2005/8/layout/hierarchy2"/>
    <dgm:cxn modelId="{953B2555-4ECF-4C4E-BBBB-45B634BA4693}" type="presParOf" srcId="{E9F58C40-703D-4493-90C7-9EDDF3FEF374}" destId="{0899DB7A-5FE5-4FB7-9888-5545838AE7B2}" srcOrd="1" destOrd="0" presId="urn:microsoft.com/office/officeart/2005/8/layout/hierarchy2"/>
    <dgm:cxn modelId="{CEB9BDBD-6D93-4FF2-BDDE-7E2333874E22}" type="presParOf" srcId="{0899DB7A-5FE5-4FB7-9888-5545838AE7B2}" destId="{55568D9C-6B8F-4B5D-9ABF-72DBCC163C48}" srcOrd="0" destOrd="0" presId="urn:microsoft.com/office/officeart/2005/8/layout/hierarchy2"/>
    <dgm:cxn modelId="{E5BECC73-C1DB-4CF5-9F55-CE43ACCA14E8}" type="presParOf" srcId="{55568D9C-6B8F-4B5D-9ABF-72DBCC163C48}" destId="{18895D2C-06C4-42FF-92F7-3284ACBC415C}" srcOrd="0" destOrd="0" presId="urn:microsoft.com/office/officeart/2005/8/layout/hierarchy2"/>
    <dgm:cxn modelId="{0659E5FF-275A-40B2-BAB6-6CDBA38F9E9E}" type="presParOf" srcId="{0899DB7A-5FE5-4FB7-9888-5545838AE7B2}" destId="{E52836FF-A4B5-4D24-BF9C-EAB39BC875AD}" srcOrd="1" destOrd="0" presId="urn:microsoft.com/office/officeart/2005/8/layout/hierarchy2"/>
    <dgm:cxn modelId="{EF7184B1-783B-453B-A21A-EF0EBC303FB1}" type="presParOf" srcId="{E52836FF-A4B5-4D24-BF9C-EAB39BC875AD}" destId="{6CBE3A2A-E066-49B0-A2CB-985DD405432E}" srcOrd="0" destOrd="0" presId="urn:microsoft.com/office/officeart/2005/8/layout/hierarchy2"/>
    <dgm:cxn modelId="{5CC8B572-97D0-431C-841B-8F3ACAAD7B3C}" type="presParOf" srcId="{E52836FF-A4B5-4D24-BF9C-EAB39BC875AD}" destId="{C0854384-B94F-4AE3-9769-1D0DEDB012F5}" srcOrd="1" destOrd="0" presId="urn:microsoft.com/office/officeart/2005/8/layout/hierarchy2"/>
    <dgm:cxn modelId="{D7B0E7ED-0799-42DF-A81B-C558C2F3EC96}" type="presParOf" srcId="{C0854384-B94F-4AE3-9769-1D0DEDB012F5}" destId="{20F43D4B-B021-4D66-B44D-84F5D2A18965}" srcOrd="0" destOrd="0" presId="urn:microsoft.com/office/officeart/2005/8/layout/hierarchy2"/>
    <dgm:cxn modelId="{8A6B0838-59F6-4E33-95EA-CA8EA08B79CE}" type="presParOf" srcId="{20F43D4B-B021-4D66-B44D-84F5D2A18965}" destId="{37BBA7AB-AFD7-4019-8D32-A2B69C61595F}" srcOrd="0" destOrd="0" presId="urn:microsoft.com/office/officeart/2005/8/layout/hierarchy2"/>
    <dgm:cxn modelId="{E78C39C3-ECC1-47CE-A827-ED1C2451DC08}" type="presParOf" srcId="{C0854384-B94F-4AE3-9769-1D0DEDB012F5}" destId="{A4C33593-1204-477F-9CCF-06EE86A80372}" srcOrd="1" destOrd="0" presId="urn:microsoft.com/office/officeart/2005/8/layout/hierarchy2"/>
    <dgm:cxn modelId="{BC9B9938-E9B3-4DDD-9357-1747CC02C172}" type="presParOf" srcId="{A4C33593-1204-477F-9CCF-06EE86A80372}" destId="{018D1F84-4192-4459-A99E-C43B3AC57F22}" srcOrd="0" destOrd="0" presId="urn:microsoft.com/office/officeart/2005/8/layout/hierarchy2"/>
    <dgm:cxn modelId="{D47DBAD3-06B2-4033-9CAA-CE3F743E1DBB}" type="presParOf" srcId="{A4C33593-1204-477F-9CCF-06EE86A80372}" destId="{ECFF5E09-6B23-4F62-8C2D-66D9667FCBFE}" srcOrd="1" destOrd="0" presId="urn:microsoft.com/office/officeart/2005/8/layout/hierarchy2"/>
    <dgm:cxn modelId="{73EED796-8097-489B-9AC9-5D9D9E44D485}" type="presParOf" srcId="{0899DB7A-5FE5-4FB7-9888-5545838AE7B2}" destId="{23432432-3242-484E-A038-3D984D2D67C4}" srcOrd="2" destOrd="0" presId="urn:microsoft.com/office/officeart/2005/8/layout/hierarchy2"/>
    <dgm:cxn modelId="{FA4BDCC0-8905-46DA-8723-519D5848A359}" type="presParOf" srcId="{23432432-3242-484E-A038-3D984D2D67C4}" destId="{65387904-FD21-4F96-9A27-C075CD21FE9E}" srcOrd="0" destOrd="0" presId="urn:microsoft.com/office/officeart/2005/8/layout/hierarchy2"/>
    <dgm:cxn modelId="{3A9A9EAC-4144-4DC2-9D3E-DA7553DB5841}" type="presParOf" srcId="{0899DB7A-5FE5-4FB7-9888-5545838AE7B2}" destId="{C3BD47F4-2946-4D2A-91B8-9685C31A6E26}" srcOrd="3" destOrd="0" presId="urn:microsoft.com/office/officeart/2005/8/layout/hierarchy2"/>
    <dgm:cxn modelId="{B42E25B2-A581-4097-99B4-C0C0F2C87BB1}" type="presParOf" srcId="{C3BD47F4-2946-4D2A-91B8-9685C31A6E26}" destId="{7F9E4C69-87E7-4BA3-9B22-4011B6B60495}" srcOrd="0" destOrd="0" presId="urn:microsoft.com/office/officeart/2005/8/layout/hierarchy2"/>
    <dgm:cxn modelId="{BA3101F3-8A67-4E6B-9113-A983551A2454}" type="presParOf" srcId="{C3BD47F4-2946-4D2A-91B8-9685C31A6E26}" destId="{CCF8BCAC-D786-4C12-9E7B-CAC17E6B63B7}" srcOrd="1" destOrd="0" presId="urn:microsoft.com/office/officeart/2005/8/layout/hierarchy2"/>
    <dgm:cxn modelId="{F164A564-7B55-429E-B527-3C21D88C6000}" type="presParOf" srcId="{CCF8BCAC-D786-4C12-9E7B-CAC17E6B63B7}" destId="{27666B29-442F-4C2A-A704-0FEF30F42856}" srcOrd="0" destOrd="0" presId="urn:microsoft.com/office/officeart/2005/8/layout/hierarchy2"/>
    <dgm:cxn modelId="{7FA10A5B-845E-4160-A28B-F7A84A48FADD}" type="presParOf" srcId="{27666B29-442F-4C2A-A704-0FEF30F42856}" destId="{26999485-651B-4716-815C-209BBAF5877F}" srcOrd="0" destOrd="0" presId="urn:microsoft.com/office/officeart/2005/8/layout/hierarchy2"/>
    <dgm:cxn modelId="{25768A72-08FC-4BDE-98CB-016E92A472A0}" type="presParOf" srcId="{CCF8BCAC-D786-4C12-9E7B-CAC17E6B63B7}" destId="{8C0C8AC8-6087-4F56-A2D4-5F3E8C6CAE1C}" srcOrd="1" destOrd="0" presId="urn:microsoft.com/office/officeart/2005/8/layout/hierarchy2"/>
    <dgm:cxn modelId="{AE11D40F-79BC-4EFC-A32F-28BA5F2F8055}" type="presParOf" srcId="{8C0C8AC8-6087-4F56-A2D4-5F3E8C6CAE1C}" destId="{4135AFE2-D808-400D-BA20-FAF03D827889}" srcOrd="0" destOrd="0" presId="urn:microsoft.com/office/officeart/2005/8/layout/hierarchy2"/>
    <dgm:cxn modelId="{60DD02A6-3D5D-4F39-9580-8F95B13F5712}" type="presParOf" srcId="{8C0C8AC8-6087-4F56-A2D4-5F3E8C6CAE1C}" destId="{D19D00AA-270F-4AE8-8A4C-E0329BF47F85}" srcOrd="1" destOrd="0" presId="urn:microsoft.com/office/officeart/2005/8/layout/hierarchy2"/>
    <dgm:cxn modelId="{FA2B73A0-0AC5-42E9-8A5E-A04D0340331D}" type="presParOf" srcId="{2B1F0B69-6136-497A-9FC1-83DC5EDB28EF}" destId="{B38C6415-D7F0-4945-8079-376AC37AAFE3}" srcOrd="2" destOrd="0" presId="urn:microsoft.com/office/officeart/2005/8/layout/hierarchy2"/>
    <dgm:cxn modelId="{A6A95A22-3946-48FD-89F6-54B9E6F25F9D}" type="presParOf" srcId="{B38C6415-D7F0-4945-8079-376AC37AAFE3}" destId="{FE08792F-BFE2-4476-8C03-B8296899236F}" srcOrd="0" destOrd="0" presId="urn:microsoft.com/office/officeart/2005/8/layout/hierarchy2"/>
    <dgm:cxn modelId="{8AECC4F4-F458-478E-8BBC-CB7FDFF487F6}" type="presParOf" srcId="{2B1F0B69-6136-497A-9FC1-83DC5EDB28EF}" destId="{B81BEF41-9FAC-4A91-ABA7-0E294BC89E6D}" srcOrd="3" destOrd="0" presId="urn:microsoft.com/office/officeart/2005/8/layout/hierarchy2"/>
    <dgm:cxn modelId="{B4087AC9-7702-48C5-808B-0C0B4FCABA50}" type="presParOf" srcId="{B81BEF41-9FAC-4A91-ABA7-0E294BC89E6D}" destId="{C684E81A-F0C0-4EFF-8000-553B27725A53}" srcOrd="0" destOrd="0" presId="urn:microsoft.com/office/officeart/2005/8/layout/hierarchy2"/>
    <dgm:cxn modelId="{E331B62A-3B8E-4446-B490-0DA758EEBAFD}" type="presParOf" srcId="{B81BEF41-9FAC-4A91-ABA7-0E294BC89E6D}" destId="{2E297BD3-868F-4EEE-9118-F5D711EA1D35}" srcOrd="1" destOrd="0" presId="urn:microsoft.com/office/officeart/2005/8/layout/hierarchy2"/>
    <dgm:cxn modelId="{81C9633B-D931-49CA-B726-CF2B932B49C6}" type="presParOf" srcId="{2E297BD3-868F-4EEE-9118-F5D711EA1D35}" destId="{614D6A39-3F6F-4CFE-874D-B6E3F7B12D83}" srcOrd="0" destOrd="0" presId="urn:microsoft.com/office/officeart/2005/8/layout/hierarchy2"/>
    <dgm:cxn modelId="{075DA625-86D0-4953-858B-9E768010A446}" type="presParOf" srcId="{614D6A39-3F6F-4CFE-874D-B6E3F7B12D83}" destId="{46822F61-3DF9-4171-9366-3EF3BD8EA6F0}" srcOrd="0" destOrd="0" presId="urn:microsoft.com/office/officeart/2005/8/layout/hierarchy2"/>
    <dgm:cxn modelId="{0D3222A7-A0BC-436E-A6F0-62A72780D759}" type="presParOf" srcId="{2E297BD3-868F-4EEE-9118-F5D711EA1D35}" destId="{4E3C2414-172C-4A8D-84AC-D1138DB5AF21}" srcOrd="1" destOrd="0" presId="urn:microsoft.com/office/officeart/2005/8/layout/hierarchy2"/>
    <dgm:cxn modelId="{3ABF2B9E-40C1-4ED5-ABBC-4FCF2C370C8B}" type="presParOf" srcId="{4E3C2414-172C-4A8D-84AC-D1138DB5AF21}" destId="{E869F739-DA2B-41BA-AFF9-052C34B74E05}" srcOrd="0" destOrd="0" presId="urn:microsoft.com/office/officeart/2005/8/layout/hierarchy2"/>
    <dgm:cxn modelId="{A59C14DB-7B0F-4C16-8D65-1AA541CFF32E}" type="presParOf" srcId="{4E3C2414-172C-4A8D-84AC-D1138DB5AF21}" destId="{8BBD08E7-FCBF-44E3-BF56-A4D6EAFDBBE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632A2-9D58-4CBD-8156-180B033D7559}">
      <dsp:nvSpPr>
        <dsp:cNvPr id="0" name=""/>
        <dsp:cNvSpPr/>
      </dsp:nvSpPr>
      <dsp:spPr>
        <a:xfrm>
          <a:off x="0" y="1130780"/>
          <a:ext cx="3469732" cy="20818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Title IX Coordinator</a:t>
          </a:r>
        </a:p>
      </dsp:txBody>
      <dsp:txXfrm>
        <a:off x="0" y="1130780"/>
        <a:ext cx="3469732" cy="2081839"/>
      </dsp:txXfrm>
    </dsp:sp>
    <dsp:sp modelId="{B43BABF2-8CEC-498D-9BA9-DF650DDE44D2}">
      <dsp:nvSpPr>
        <dsp:cNvPr id="0" name=""/>
        <dsp:cNvSpPr/>
      </dsp:nvSpPr>
      <dsp:spPr>
        <a:xfrm>
          <a:off x="3816705" y="1130780"/>
          <a:ext cx="3469732" cy="20818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Investigator</a:t>
          </a:r>
        </a:p>
      </dsp:txBody>
      <dsp:txXfrm>
        <a:off x="3816705" y="1130780"/>
        <a:ext cx="3469732" cy="2081839"/>
      </dsp:txXfrm>
    </dsp:sp>
    <dsp:sp modelId="{2B6FC034-AC3F-42E3-8406-D94D631F4F0D}">
      <dsp:nvSpPr>
        <dsp:cNvPr id="0" name=""/>
        <dsp:cNvSpPr/>
      </dsp:nvSpPr>
      <dsp:spPr>
        <a:xfrm>
          <a:off x="7633410" y="1130780"/>
          <a:ext cx="3469732" cy="20818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Decision Maker</a:t>
          </a:r>
        </a:p>
      </dsp:txBody>
      <dsp:txXfrm>
        <a:off x="7633410" y="1130780"/>
        <a:ext cx="3469732" cy="2081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A7EED-E583-40F1-906A-5E7BAFC0EC0A}">
      <dsp:nvSpPr>
        <dsp:cNvPr id="0" name=""/>
        <dsp:cNvSpPr/>
      </dsp:nvSpPr>
      <dsp:spPr>
        <a:xfrm>
          <a:off x="0" y="52222"/>
          <a:ext cx="6378573" cy="1429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t>Make relevancy determinations…before any question at the live cross-examination hearing can be answered</a:t>
          </a:r>
        </a:p>
      </dsp:txBody>
      <dsp:txXfrm>
        <a:off x="69794" y="122016"/>
        <a:ext cx="6238985" cy="1290152"/>
      </dsp:txXfrm>
    </dsp:sp>
    <dsp:sp modelId="{1F968C7C-17C2-48EE-A319-4C63C8C2F659}">
      <dsp:nvSpPr>
        <dsp:cNvPr id="0" name=""/>
        <dsp:cNvSpPr/>
      </dsp:nvSpPr>
      <dsp:spPr>
        <a:xfrm>
          <a:off x="0" y="1556842"/>
          <a:ext cx="6378573" cy="1429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t>Run an orderly and truth-seeking live cross-examination hearing</a:t>
          </a:r>
        </a:p>
      </dsp:txBody>
      <dsp:txXfrm>
        <a:off x="69794" y="1626636"/>
        <a:ext cx="6238985" cy="1290152"/>
      </dsp:txXfrm>
    </dsp:sp>
    <dsp:sp modelId="{1EB5F27E-0E39-45BC-A166-062C8C698E47}">
      <dsp:nvSpPr>
        <dsp:cNvPr id="0" name=""/>
        <dsp:cNvSpPr/>
      </dsp:nvSpPr>
      <dsp:spPr>
        <a:xfrm>
          <a:off x="0" y="3061462"/>
          <a:ext cx="6378573" cy="1429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t>Write a decision: apply the policy, use standard of review, and evaluate relevant evidence still in the record after the hearing</a:t>
          </a:r>
        </a:p>
      </dsp:txBody>
      <dsp:txXfrm>
        <a:off x="69794" y="3131256"/>
        <a:ext cx="6238985" cy="1290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FAF76-06C1-49DB-9B91-A60FE6484DB7}">
      <dsp:nvSpPr>
        <dsp:cNvPr id="0" name=""/>
        <dsp:cNvSpPr/>
      </dsp:nvSpPr>
      <dsp:spPr>
        <a:xfrm>
          <a:off x="0" y="198552"/>
          <a:ext cx="3445919" cy="20675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Obtain factual admissions helpful to your party’s case.</a:t>
          </a:r>
        </a:p>
      </dsp:txBody>
      <dsp:txXfrm>
        <a:off x="0" y="198552"/>
        <a:ext cx="3445919" cy="2067551"/>
      </dsp:txXfrm>
    </dsp:sp>
    <dsp:sp modelId="{5037E080-9AF3-4F54-BFDE-E20B7B32A46A}">
      <dsp:nvSpPr>
        <dsp:cNvPr id="0" name=""/>
        <dsp:cNvSpPr/>
      </dsp:nvSpPr>
      <dsp:spPr>
        <a:xfrm>
          <a:off x="3790511" y="198552"/>
          <a:ext cx="3445919" cy="20675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Corroborate the testimony of your party’s witnesses.</a:t>
          </a:r>
        </a:p>
      </dsp:txBody>
      <dsp:txXfrm>
        <a:off x="3790511" y="198552"/>
        <a:ext cx="3445919" cy="2067551"/>
      </dsp:txXfrm>
    </dsp:sp>
    <dsp:sp modelId="{D0E3327D-E06B-4FE6-A9C1-BF2930E76986}">
      <dsp:nvSpPr>
        <dsp:cNvPr id="0" name=""/>
        <dsp:cNvSpPr/>
      </dsp:nvSpPr>
      <dsp:spPr>
        <a:xfrm>
          <a:off x="7581022" y="198552"/>
          <a:ext cx="3445919" cy="20675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Minimize the other party’s case by impeachment of witness being questioned.</a:t>
          </a:r>
        </a:p>
      </dsp:txBody>
      <dsp:txXfrm>
        <a:off x="7581022" y="198552"/>
        <a:ext cx="3445919" cy="2067551"/>
      </dsp:txXfrm>
    </dsp:sp>
    <dsp:sp modelId="{3220E10B-56A7-4E16-9DC7-11F32284F8B2}">
      <dsp:nvSpPr>
        <dsp:cNvPr id="0" name=""/>
        <dsp:cNvSpPr/>
      </dsp:nvSpPr>
      <dsp:spPr>
        <a:xfrm>
          <a:off x="1895255" y="2610696"/>
          <a:ext cx="3445919" cy="20675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Minimize the other party’s case by impeachment of other witnesses through the witnesses being questioned.</a:t>
          </a:r>
        </a:p>
      </dsp:txBody>
      <dsp:txXfrm>
        <a:off x="1895255" y="2610696"/>
        <a:ext cx="3445919" cy="2067551"/>
      </dsp:txXfrm>
    </dsp:sp>
    <dsp:sp modelId="{1C6FFEC2-79E8-4399-B789-90371401504E}">
      <dsp:nvSpPr>
        <dsp:cNvPr id="0" name=""/>
        <dsp:cNvSpPr/>
      </dsp:nvSpPr>
      <dsp:spPr>
        <a:xfrm>
          <a:off x="5685766" y="2610696"/>
          <a:ext cx="3445919" cy="20675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Reduce confusion and seek truth.</a:t>
          </a:r>
        </a:p>
      </dsp:txBody>
      <dsp:txXfrm>
        <a:off x="5685766" y="2610696"/>
        <a:ext cx="3445919" cy="20675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E6649-5A72-4169-81BB-7568F190C848}">
      <dsp:nvSpPr>
        <dsp:cNvPr id="0" name=""/>
        <dsp:cNvSpPr/>
      </dsp:nvSpPr>
      <dsp:spPr>
        <a:xfrm rot="10800000">
          <a:off x="2102628" y="1100"/>
          <a:ext cx="7396146" cy="95875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786"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t>Cannot exclude redundant evidence</a:t>
          </a:r>
        </a:p>
      </dsp:txBody>
      <dsp:txXfrm rot="10800000">
        <a:off x="2342317" y="1100"/>
        <a:ext cx="7156457" cy="958758"/>
      </dsp:txXfrm>
    </dsp:sp>
    <dsp:sp modelId="{7A5FA71C-69DF-4B89-83D0-7AFF914DE77D}">
      <dsp:nvSpPr>
        <dsp:cNvPr id="0" name=""/>
        <dsp:cNvSpPr/>
      </dsp:nvSpPr>
      <dsp:spPr>
        <a:xfrm>
          <a:off x="1623249" y="1100"/>
          <a:ext cx="958758" cy="958758"/>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1EF26E-B107-498A-B9EA-DE2DB7A02DC4}">
      <dsp:nvSpPr>
        <dsp:cNvPr id="0" name=""/>
        <dsp:cNvSpPr/>
      </dsp:nvSpPr>
      <dsp:spPr>
        <a:xfrm rot="10800000">
          <a:off x="2102628" y="1246055"/>
          <a:ext cx="7396146" cy="95875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786"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t>Cannot exclude character evidence</a:t>
          </a:r>
        </a:p>
      </dsp:txBody>
      <dsp:txXfrm rot="10800000">
        <a:off x="2342317" y="1246055"/>
        <a:ext cx="7156457" cy="958758"/>
      </dsp:txXfrm>
    </dsp:sp>
    <dsp:sp modelId="{57FAA83F-004E-409A-974E-6CEAB753A8AB}">
      <dsp:nvSpPr>
        <dsp:cNvPr id="0" name=""/>
        <dsp:cNvSpPr/>
      </dsp:nvSpPr>
      <dsp:spPr>
        <a:xfrm>
          <a:off x="1623249" y="1246055"/>
          <a:ext cx="958758" cy="958758"/>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3B5F6E-C27A-494E-BCB8-EF01CB2B11BB}">
      <dsp:nvSpPr>
        <dsp:cNvPr id="0" name=""/>
        <dsp:cNvSpPr/>
      </dsp:nvSpPr>
      <dsp:spPr>
        <a:xfrm rot="10800000">
          <a:off x="2102628" y="2491011"/>
          <a:ext cx="7396146" cy="95875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786"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t>Cannot exclude hearsay</a:t>
          </a:r>
        </a:p>
      </dsp:txBody>
      <dsp:txXfrm rot="10800000">
        <a:off x="2342317" y="2491011"/>
        <a:ext cx="7156457" cy="958758"/>
      </dsp:txXfrm>
    </dsp:sp>
    <dsp:sp modelId="{8244CB27-D021-4126-895C-9DD5EE4B71B0}">
      <dsp:nvSpPr>
        <dsp:cNvPr id="0" name=""/>
        <dsp:cNvSpPr/>
      </dsp:nvSpPr>
      <dsp:spPr>
        <a:xfrm>
          <a:off x="1623249" y="2491011"/>
          <a:ext cx="958758" cy="958758"/>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30DA82-2E9C-41DC-A12D-DDCBF9D16761}">
      <dsp:nvSpPr>
        <dsp:cNvPr id="0" name=""/>
        <dsp:cNvSpPr/>
      </dsp:nvSpPr>
      <dsp:spPr>
        <a:xfrm rot="10800000">
          <a:off x="2102628" y="3735966"/>
          <a:ext cx="7396146" cy="95875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786"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t>Cannot exclude evidence where the probative value is      substantially outweighed by the danger of unfair prejudice (30294)</a:t>
          </a:r>
        </a:p>
      </dsp:txBody>
      <dsp:txXfrm rot="10800000">
        <a:off x="2342317" y="3735966"/>
        <a:ext cx="7156457" cy="958758"/>
      </dsp:txXfrm>
    </dsp:sp>
    <dsp:sp modelId="{BB44D4B3-8D2A-4570-9485-2630EE438EFD}">
      <dsp:nvSpPr>
        <dsp:cNvPr id="0" name=""/>
        <dsp:cNvSpPr/>
      </dsp:nvSpPr>
      <dsp:spPr>
        <a:xfrm>
          <a:off x="1623249" y="3735966"/>
          <a:ext cx="958758" cy="958758"/>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838382-B9A3-4590-BE63-DFECDD57F25E}">
      <dsp:nvSpPr>
        <dsp:cNvPr id="0" name=""/>
        <dsp:cNvSpPr/>
      </dsp:nvSpPr>
      <dsp:spPr>
        <a:xfrm>
          <a:off x="695646" y="47"/>
          <a:ext cx="2433866" cy="14603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Attorney-client communications</a:t>
          </a:r>
        </a:p>
      </dsp:txBody>
      <dsp:txXfrm>
        <a:off x="695646" y="47"/>
        <a:ext cx="2433866" cy="1460320"/>
      </dsp:txXfrm>
    </dsp:sp>
    <dsp:sp modelId="{91F47572-56BE-463D-A2CF-97EC62BF0E68}">
      <dsp:nvSpPr>
        <dsp:cNvPr id="0" name=""/>
        <dsp:cNvSpPr/>
      </dsp:nvSpPr>
      <dsp:spPr>
        <a:xfrm>
          <a:off x="3372900" y="47"/>
          <a:ext cx="2433866" cy="14603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Implicating oneself in a crime</a:t>
          </a:r>
        </a:p>
      </dsp:txBody>
      <dsp:txXfrm>
        <a:off x="3372900" y="47"/>
        <a:ext cx="2433866" cy="1460320"/>
      </dsp:txXfrm>
    </dsp:sp>
    <dsp:sp modelId="{71E89E4E-4059-45FB-AF40-2AF75799B9EA}">
      <dsp:nvSpPr>
        <dsp:cNvPr id="0" name=""/>
        <dsp:cNvSpPr/>
      </dsp:nvSpPr>
      <dsp:spPr>
        <a:xfrm>
          <a:off x="6050153" y="47"/>
          <a:ext cx="2433866" cy="14603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Confessions to a clergy member or other religious figures </a:t>
          </a:r>
        </a:p>
      </dsp:txBody>
      <dsp:txXfrm>
        <a:off x="6050153" y="47"/>
        <a:ext cx="2433866" cy="1460320"/>
      </dsp:txXfrm>
    </dsp:sp>
    <dsp:sp modelId="{C7DC3B9C-B19A-40B0-A7D8-08678CD7C8AB}">
      <dsp:nvSpPr>
        <dsp:cNvPr id="0" name=""/>
        <dsp:cNvSpPr/>
      </dsp:nvSpPr>
      <dsp:spPr>
        <a:xfrm>
          <a:off x="2034273" y="1703754"/>
          <a:ext cx="2433866" cy="14603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Spousal testimony in criminal matters</a:t>
          </a:r>
        </a:p>
      </dsp:txBody>
      <dsp:txXfrm>
        <a:off x="2034273" y="1703754"/>
        <a:ext cx="2433866" cy="1460320"/>
      </dsp:txXfrm>
    </dsp:sp>
    <dsp:sp modelId="{566F0235-C029-4AEF-9F2F-CD66A621FA4E}">
      <dsp:nvSpPr>
        <dsp:cNvPr id="0" name=""/>
        <dsp:cNvSpPr/>
      </dsp:nvSpPr>
      <dsp:spPr>
        <a:xfrm>
          <a:off x="4711526" y="1703754"/>
          <a:ext cx="2433866" cy="14603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Some confidentiality/trade secrets</a:t>
          </a:r>
        </a:p>
      </dsp:txBody>
      <dsp:txXfrm>
        <a:off x="4711526" y="1703754"/>
        <a:ext cx="2433866" cy="14603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1903B-4D34-4A15-AA33-F4DBF7CFB5FF}">
      <dsp:nvSpPr>
        <dsp:cNvPr id="0" name=""/>
        <dsp:cNvSpPr/>
      </dsp:nvSpPr>
      <dsp:spPr>
        <a:xfrm>
          <a:off x="11348" y="2088927"/>
          <a:ext cx="1963669" cy="981834"/>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Is the evidence about </a:t>
          </a:r>
          <a:r>
            <a:rPr lang="en-US" sz="1400" b="1" kern="1200" dirty="0">
              <a:solidFill>
                <a:schemeClr val="tx1"/>
              </a:solidFill>
              <a:latin typeface="Arial" panose="020B0604020202020204" pitchFamily="34" charset="0"/>
              <a:cs typeface="Arial" panose="020B0604020202020204" pitchFamily="34" charset="0"/>
            </a:rPr>
            <a:t>COMPLAINANT’S</a:t>
          </a:r>
          <a:r>
            <a:rPr lang="en-US" sz="1400" kern="1200" dirty="0">
              <a:solidFill>
                <a:schemeClr val="tx1"/>
              </a:solidFill>
              <a:latin typeface="Arial" panose="020B0604020202020204" pitchFamily="34" charset="0"/>
              <a:cs typeface="Arial" panose="020B0604020202020204" pitchFamily="34" charset="0"/>
            </a:rPr>
            <a:t> prior sexual history?</a:t>
          </a:r>
        </a:p>
      </dsp:txBody>
      <dsp:txXfrm>
        <a:off x="40105" y="2117684"/>
        <a:ext cx="1906155" cy="924320"/>
      </dsp:txXfrm>
    </dsp:sp>
    <dsp:sp modelId="{4C1BB898-8531-44F9-AB52-C5230E07D001}">
      <dsp:nvSpPr>
        <dsp:cNvPr id="0" name=""/>
        <dsp:cNvSpPr/>
      </dsp:nvSpPr>
      <dsp:spPr>
        <a:xfrm rot="18588889">
          <a:off x="1754400" y="2088655"/>
          <a:ext cx="1226702" cy="40126"/>
        </a:xfrm>
        <a:custGeom>
          <a:avLst/>
          <a:gdLst/>
          <a:ahLst/>
          <a:cxnLst/>
          <a:rect l="0" t="0" r="0" b="0"/>
          <a:pathLst>
            <a:path>
              <a:moveTo>
                <a:pt x="0" y="20063"/>
              </a:moveTo>
              <a:lnTo>
                <a:pt x="1226702" y="20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37084" y="2078051"/>
        <a:ext cx="61335" cy="61335"/>
      </dsp:txXfrm>
    </dsp:sp>
    <dsp:sp modelId="{9F1104C3-86B5-4280-BFE6-84346FAEA0BB}">
      <dsp:nvSpPr>
        <dsp:cNvPr id="0" name=""/>
        <dsp:cNvSpPr/>
      </dsp:nvSpPr>
      <dsp:spPr>
        <a:xfrm>
          <a:off x="2760485" y="1340322"/>
          <a:ext cx="544584" cy="594540"/>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Yes</a:t>
          </a:r>
        </a:p>
      </dsp:txBody>
      <dsp:txXfrm>
        <a:off x="2776435" y="1356272"/>
        <a:ext cx="512684" cy="562640"/>
      </dsp:txXfrm>
    </dsp:sp>
    <dsp:sp modelId="{5370D7FC-62F5-4B8D-AC0B-CE836DA3078C}">
      <dsp:nvSpPr>
        <dsp:cNvPr id="0" name=""/>
        <dsp:cNvSpPr/>
      </dsp:nvSpPr>
      <dsp:spPr>
        <a:xfrm>
          <a:off x="3305070" y="1617529"/>
          <a:ext cx="785467" cy="40126"/>
        </a:xfrm>
        <a:custGeom>
          <a:avLst/>
          <a:gdLst/>
          <a:ahLst/>
          <a:cxnLst/>
          <a:rect l="0" t="0" r="0" b="0"/>
          <a:pathLst>
            <a:path>
              <a:moveTo>
                <a:pt x="0" y="20063"/>
              </a:moveTo>
              <a:lnTo>
                <a:pt x="785467"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678167" y="1617956"/>
        <a:ext cx="39273" cy="39273"/>
      </dsp:txXfrm>
    </dsp:sp>
    <dsp:sp modelId="{E15CEF5C-1FCD-496A-B357-F2D9CE15D6B5}">
      <dsp:nvSpPr>
        <dsp:cNvPr id="0" name=""/>
        <dsp:cNvSpPr/>
      </dsp:nvSpPr>
      <dsp:spPr>
        <a:xfrm>
          <a:off x="4090538" y="391281"/>
          <a:ext cx="2940948" cy="2492623"/>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Is it offered to:</a:t>
          </a:r>
        </a:p>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(1) prove that someone other than the respondent committed the conduct</a:t>
          </a:r>
        </a:p>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OR</a:t>
          </a:r>
        </a:p>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(2)  Prove consent about </a:t>
          </a:r>
          <a:r>
            <a:rPr lang="en-US" sz="1400" kern="1200" baseline="0" dirty="0">
              <a:solidFill>
                <a:schemeClr val="tx1"/>
              </a:solidFill>
              <a:latin typeface="Arial" panose="020B0604020202020204" pitchFamily="34" charset="0"/>
              <a:cs typeface="Arial" panose="020B0604020202020204" pitchFamily="34" charset="0"/>
            </a:rPr>
            <a:t>specific incidents of the complainant’s prior sexual behavior with respect to the respondent</a:t>
          </a:r>
          <a:endParaRPr lang="en-US" sz="1400" kern="1200" dirty="0">
            <a:solidFill>
              <a:schemeClr val="tx1"/>
            </a:solidFill>
            <a:latin typeface="Arial" panose="020B0604020202020204" pitchFamily="34" charset="0"/>
            <a:cs typeface="Arial" panose="020B0604020202020204" pitchFamily="34" charset="0"/>
          </a:endParaRPr>
        </a:p>
      </dsp:txBody>
      <dsp:txXfrm>
        <a:off x="4163544" y="464287"/>
        <a:ext cx="2794936" cy="2346611"/>
      </dsp:txXfrm>
    </dsp:sp>
    <dsp:sp modelId="{55568D9C-6B8F-4B5D-9ABF-72DBCC163C48}">
      <dsp:nvSpPr>
        <dsp:cNvPr id="0" name=""/>
        <dsp:cNvSpPr/>
      </dsp:nvSpPr>
      <dsp:spPr>
        <a:xfrm rot="19477815">
          <a:off x="6942594" y="1338740"/>
          <a:ext cx="963251" cy="40126"/>
        </a:xfrm>
        <a:custGeom>
          <a:avLst/>
          <a:gdLst/>
          <a:ahLst/>
          <a:cxnLst/>
          <a:rect l="0" t="0" r="0" b="0"/>
          <a:pathLst>
            <a:path>
              <a:moveTo>
                <a:pt x="0" y="20063"/>
              </a:moveTo>
              <a:lnTo>
                <a:pt x="963251"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400139" y="1334722"/>
        <a:ext cx="48162" cy="48162"/>
      </dsp:txXfrm>
    </dsp:sp>
    <dsp:sp modelId="{6CBE3A2A-E066-49B0-A2CB-985DD405432E}">
      <dsp:nvSpPr>
        <dsp:cNvPr id="0" name=""/>
        <dsp:cNvSpPr/>
      </dsp:nvSpPr>
      <dsp:spPr>
        <a:xfrm>
          <a:off x="7816954" y="768791"/>
          <a:ext cx="523651" cy="622443"/>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Yes</a:t>
          </a:r>
        </a:p>
      </dsp:txBody>
      <dsp:txXfrm>
        <a:off x="7832291" y="784128"/>
        <a:ext cx="492977" cy="591769"/>
      </dsp:txXfrm>
    </dsp:sp>
    <dsp:sp modelId="{20F43D4B-B021-4D66-B44D-84F5D2A18965}">
      <dsp:nvSpPr>
        <dsp:cNvPr id="0" name=""/>
        <dsp:cNvSpPr/>
      </dsp:nvSpPr>
      <dsp:spPr>
        <a:xfrm>
          <a:off x="8340606" y="1059950"/>
          <a:ext cx="785467" cy="40126"/>
        </a:xfrm>
        <a:custGeom>
          <a:avLst/>
          <a:gdLst/>
          <a:ahLst/>
          <a:cxnLst/>
          <a:rect l="0" t="0" r="0" b="0"/>
          <a:pathLst>
            <a:path>
              <a:moveTo>
                <a:pt x="0" y="20063"/>
              </a:moveTo>
              <a:lnTo>
                <a:pt x="785467"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8713703" y="1060377"/>
        <a:ext cx="39273" cy="39273"/>
      </dsp:txXfrm>
    </dsp:sp>
    <dsp:sp modelId="{018D1F84-4192-4459-A99E-C43B3AC57F22}">
      <dsp:nvSpPr>
        <dsp:cNvPr id="0" name=""/>
        <dsp:cNvSpPr/>
      </dsp:nvSpPr>
      <dsp:spPr>
        <a:xfrm>
          <a:off x="9126074" y="589096"/>
          <a:ext cx="1963669" cy="981834"/>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Potentially relevant, must be judged for relevance as any other evidence must be</a:t>
          </a:r>
        </a:p>
      </dsp:txBody>
      <dsp:txXfrm>
        <a:off x="9154831" y="617853"/>
        <a:ext cx="1906155" cy="924320"/>
      </dsp:txXfrm>
    </dsp:sp>
    <dsp:sp modelId="{23432432-3242-484E-A038-3D984D2D67C4}">
      <dsp:nvSpPr>
        <dsp:cNvPr id="0" name=""/>
        <dsp:cNvSpPr/>
      </dsp:nvSpPr>
      <dsp:spPr>
        <a:xfrm rot="2162448">
          <a:off x="6938523" y="1903295"/>
          <a:ext cx="971394" cy="40126"/>
        </a:xfrm>
        <a:custGeom>
          <a:avLst/>
          <a:gdLst/>
          <a:ahLst/>
          <a:cxnLst/>
          <a:rect l="0" t="0" r="0" b="0"/>
          <a:pathLst>
            <a:path>
              <a:moveTo>
                <a:pt x="0" y="20063"/>
              </a:moveTo>
              <a:lnTo>
                <a:pt x="971394"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399935" y="1899073"/>
        <a:ext cx="48569" cy="48569"/>
      </dsp:txXfrm>
    </dsp:sp>
    <dsp:sp modelId="{7F9E4C69-87E7-4BA3-9B22-4011B6B60495}">
      <dsp:nvSpPr>
        <dsp:cNvPr id="0" name=""/>
        <dsp:cNvSpPr/>
      </dsp:nvSpPr>
      <dsp:spPr>
        <a:xfrm>
          <a:off x="7816954" y="1911853"/>
          <a:ext cx="544584" cy="594540"/>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No</a:t>
          </a:r>
        </a:p>
      </dsp:txBody>
      <dsp:txXfrm>
        <a:off x="7832904" y="1927803"/>
        <a:ext cx="512684" cy="562640"/>
      </dsp:txXfrm>
    </dsp:sp>
    <dsp:sp modelId="{27666B29-442F-4C2A-A704-0FEF30F42856}">
      <dsp:nvSpPr>
        <dsp:cNvPr id="0" name=""/>
        <dsp:cNvSpPr/>
      </dsp:nvSpPr>
      <dsp:spPr>
        <a:xfrm>
          <a:off x="8361539" y="2189060"/>
          <a:ext cx="785467" cy="40126"/>
        </a:xfrm>
        <a:custGeom>
          <a:avLst/>
          <a:gdLst/>
          <a:ahLst/>
          <a:cxnLst/>
          <a:rect l="0" t="0" r="0" b="0"/>
          <a:pathLst>
            <a:path>
              <a:moveTo>
                <a:pt x="0" y="20063"/>
              </a:moveTo>
              <a:lnTo>
                <a:pt x="785467"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8734636" y="2189487"/>
        <a:ext cx="39273" cy="39273"/>
      </dsp:txXfrm>
    </dsp:sp>
    <dsp:sp modelId="{4135AFE2-D808-400D-BA20-FAF03D827889}">
      <dsp:nvSpPr>
        <dsp:cNvPr id="0" name=""/>
        <dsp:cNvSpPr/>
      </dsp:nvSpPr>
      <dsp:spPr>
        <a:xfrm>
          <a:off x="9147007" y="1718206"/>
          <a:ext cx="1963669" cy="981834"/>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NOT</a:t>
          </a:r>
          <a:r>
            <a:rPr lang="en-US" sz="1400" kern="1200" dirty="0">
              <a:solidFill>
                <a:schemeClr val="tx1"/>
              </a:solidFill>
              <a:latin typeface="Arial" panose="020B0604020202020204" pitchFamily="34" charset="0"/>
              <a:cs typeface="Arial" panose="020B0604020202020204" pitchFamily="34" charset="0"/>
            </a:rPr>
            <a:t> Relevant</a:t>
          </a:r>
        </a:p>
      </dsp:txBody>
      <dsp:txXfrm>
        <a:off x="9175764" y="1746963"/>
        <a:ext cx="1906155" cy="924320"/>
      </dsp:txXfrm>
    </dsp:sp>
    <dsp:sp modelId="{B38C6415-D7F0-4945-8079-376AC37AAFE3}">
      <dsp:nvSpPr>
        <dsp:cNvPr id="0" name=""/>
        <dsp:cNvSpPr/>
      </dsp:nvSpPr>
      <dsp:spPr>
        <a:xfrm rot="3011111">
          <a:off x="1754400" y="3030907"/>
          <a:ext cx="1226702" cy="40126"/>
        </a:xfrm>
        <a:custGeom>
          <a:avLst/>
          <a:gdLst/>
          <a:ahLst/>
          <a:cxnLst/>
          <a:rect l="0" t="0" r="0" b="0"/>
          <a:pathLst>
            <a:path>
              <a:moveTo>
                <a:pt x="0" y="20063"/>
              </a:moveTo>
              <a:lnTo>
                <a:pt x="1226702" y="20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37084" y="3020303"/>
        <a:ext cx="61335" cy="61335"/>
      </dsp:txXfrm>
    </dsp:sp>
    <dsp:sp modelId="{C684E81A-F0C0-4EFF-8000-553B27725A53}">
      <dsp:nvSpPr>
        <dsp:cNvPr id="0" name=""/>
        <dsp:cNvSpPr/>
      </dsp:nvSpPr>
      <dsp:spPr>
        <a:xfrm>
          <a:off x="2760485" y="3224827"/>
          <a:ext cx="544584" cy="594540"/>
        </a:xfrm>
        <a:prstGeom prst="roundRect">
          <a:avLst>
            <a:gd name="adj" fmla="val 10000"/>
          </a:avLst>
        </a:prstGeom>
        <a:solidFill>
          <a:schemeClr val="accent3">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No</a:t>
          </a:r>
        </a:p>
      </dsp:txBody>
      <dsp:txXfrm>
        <a:off x="2776435" y="3240777"/>
        <a:ext cx="512684" cy="562640"/>
      </dsp:txXfrm>
    </dsp:sp>
    <dsp:sp modelId="{614D6A39-3F6F-4CFE-874D-B6E3F7B12D83}">
      <dsp:nvSpPr>
        <dsp:cNvPr id="0" name=""/>
        <dsp:cNvSpPr/>
      </dsp:nvSpPr>
      <dsp:spPr>
        <a:xfrm>
          <a:off x="3305070" y="3502033"/>
          <a:ext cx="785467" cy="40126"/>
        </a:xfrm>
        <a:custGeom>
          <a:avLst/>
          <a:gdLst/>
          <a:ahLst/>
          <a:cxnLst/>
          <a:rect l="0" t="0" r="0" b="0"/>
          <a:pathLst>
            <a:path>
              <a:moveTo>
                <a:pt x="0" y="20063"/>
              </a:moveTo>
              <a:lnTo>
                <a:pt x="785467" y="2006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678167" y="3502460"/>
        <a:ext cx="39273" cy="39273"/>
      </dsp:txXfrm>
    </dsp:sp>
    <dsp:sp modelId="{E869F739-DA2B-41BA-AFF9-052C34B74E05}">
      <dsp:nvSpPr>
        <dsp:cNvPr id="0" name=""/>
        <dsp:cNvSpPr/>
      </dsp:nvSpPr>
      <dsp:spPr>
        <a:xfrm>
          <a:off x="4090538" y="3031179"/>
          <a:ext cx="1963669" cy="981834"/>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Arial" panose="020B0604020202020204" pitchFamily="34" charset="0"/>
              <a:cs typeface="Arial" panose="020B0604020202020204" pitchFamily="34" charset="0"/>
            </a:rPr>
            <a:t>Potentially relevant, must be judged for relevance as any other evidence must be</a:t>
          </a:r>
        </a:p>
      </dsp:txBody>
      <dsp:txXfrm>
        <a:off x="4119295" y="3059936"/>
        <a:ext cx="1906155" cy="9243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9E34C5-FE9C-4F6A-B112-DC34B30B71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95B80E4-2FDD-4D7E-BA85-2B99AFC9FE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00B86B-6417-42D8-9F74-2C56438E0D6A}" type="datetimeFigureOut">
              <a:rPr lang="en-US" smtClean="0"/>
              <a:t>6/19/2026</a:t>
            </a:fld>
            <a:endParaRPr lang="en-US" dirty="0"/>
          </a:p>
        </p:txBody>
      </p:sp>
      <p:sp>
        <p:nvSpPr>
          <p:cNvPr id="4" name="Footer Placeholder 3">
            <a:extLst>
              <a:ext uri="{FF2B5EF4-FFF2-40B4-BE49-F238E27FC236}">
                <a16:creationId xmlns:a16="http://schemas.microsoft.com/office/drawing/2014/main" id="{02EB046E-358C-4CE3-8AB2-4F9B00C098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80F6256-6876-49D8-989C-8B41D69BFE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5EAA3-F637-4CAC-AC50-93F4E60A4561}" type="slidenum">
              <a:rPr lang="en-US" smtClean="0"/>
              <a:t>‹#›</a:t>
            </a:fld>
            <a:endParaRPr lang="en-US" dirty="0"/>
          </a:p>
        </p:txBody>
      </p:sp>
    </p:spTree>
    <p:extLst>
      <p:ext uri="{BB962C8B-B14F-4D97-AF65-F5344CB8AC3E}">
        <p14:creationId xmlns:p14="http://schemas.microsoft.com/office/powerpoint/2010/main" val="2692007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10866F-01AC-4D85-A099-D28588933CA9}" type="datetimeFigureOut">
              <a:rPr lang="en-US" smtClean="0"/>
              <a:t>6/19/2026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1120B-BB68-435F-BCF8-1C1A49B813BB}" type="slidenum">
              <a:rPr lang="en-US" smtClean="0"/>
              <a:t>‹#›</a:t>
            </a:fld>
            <a:endParaRPr lang="en-US" dirty="0"/>
          </a:p>
        </p:txBody>
      </p:sp>
    </p:spTree>
    <p:extLst>
      <p:ext uri="{BB962C8B-B14F-4D97-AF65-F5344CB8AC3E}">
        <p14:creationId xmlns:p14="http://schemas.microsoft.com/office/powerpoint/2010/main" val="2034812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451120B-BB68-435F-BCF8-1C1A49B813BB}" type="slidenum">
              <a:rPr lang="en-US" smtClean="0"/>
              <a:t>5</a:t>
            </a:fld>
            <a:endParaRPr lang="en-US" dirty="0"/>
          </a:p>
        </p:txBody>
      </p:sp>
    </p:spTree>
    <p:extLst>
      <p:ext uri="{BB962C8B-B14F-4D97-AF65-F5344CB8AC3E}">
        <p14:creationId xmlns:p14="http://schemas.microsoft.com/office/powerpoint/2010/main" val="3147518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ts val="0"/>
              </a:spcBef>
              <a:spcAft>
                <a:spcPts val="0"/>
              </a:spcAft>
              <a:buClrTx/>
              <a:buSzTx/>
              <a:buFontTx/>
              <a:buNone/>
              <a:tabLst/>
              <a:defRPr/>
            </a:pPr>
            <a:fld id="{2B19949A-3FD3-C64E-BC1E-CB650CAFAEB8}"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72571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3153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ts val="0"/>
              </a:spcBef>
              <a:spcAft>
                <a:spcPts val="0"/>
              </a:spcAft>
              <a:buClrTx/>
              <a:buSzTx/>
              <a:buFontTx/>
              <a:buNone/>
              <a:tabLst/>
              <a:defRPr/>
            </a:pPr>
            <a:fld id="{2B19949A-3FD3-C64E-BC1E-CB650CAFAEB8}"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72571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3016559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B19949A-3FD3-C64E-BC1E-CB650CAFAEB8}" type="slidenum">
              <a:rPr lang="en-US" smtClean="0"/>
              <a:pPr/>
              <a:t>10</a:t>
            </a:fld>
            <a:endParaRPr lang="en-US" dirty="0"/>
          </a:p>
        </p:txBody>
      </p:sp>
    </p:spTree>
    <p:extLst>
      <p:ext uri="{BB962C8B-B14F-4D97-AF65-F5344CB8AC3E}">
        <p14:creationId xmlns:p14="http://schemas.microsoft.com/office/powerpoint/2010/main" val="82544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ts val="0"/>
              </a:spcBef>
              <a:spcAft>
                <a:spcPts val="0"/>
              </a:spcAft>
              <a:buClrTx/>
              <a:buSzTx/>
              <a:buFontTx/>
              <a:buNone/>
              <a:tabLst/>
              <a:defRPr/>
            </a:pPr>
            <a:fld id="{2B19949A-3FD3-C64E-BC1E-CB650CAFAEB8}"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72571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3985799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ts val="0"/>
              </a:spcBef>
              <a:spcAft>
                <a:spcPts val="0"/>
              </a:spcAft>
              <a:buClrTx/>
              <a:buSzTx/>
              <a:buFontTx/>
              <a:buNone/>
              <a:tabLst/>
              <a:defRPr/>
            </a:pPr>
            <a:fld id="{2B19949A-3FD3-C64E-BC1E-CB650CAFAEB8}" type="slidenum">
              <a:rPr kumimoji="0" lang="en-US" sz="1200" b="0" i="0" u="none" strike="noStrike" kern="1200" cap="none" spc="0" normalizeH="0" baseline="0" noProof="0" smtClean="0">
                <a:ln>
                  <a:noFill/>
                </a:ln>
                <a:solidFill>
                  <a:prstClr val="black"/>
                </a:solidFill>
                <a:effectLst/>
                <a:uLnTx/>
                <a:uFillTx/>
                <a:latin typeface="Open Sans"/>
                <a:ea typeface="+mn-ea"/>
                <a:cs typeface="+mn-cs"/>
              </a:rPr>
              <a:pPr marL="0" marR="0" lvl="0" indent="0" algn="r" defTabSz="72571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Tree>
    <p:extLst>
      <p:ext uri="{BB962C8B-B14F-4D97-AF65-F5344CB8AC3E}">
        <p14:creationId xmlns:p14="http://schemas.microsoft.com/office/powerpoint/2010/main" val="176665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86319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563318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380095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950112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295239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250501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978576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110080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40429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399888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759388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766604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7BC69-A286-982F-07A8-B1CA21863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239E4-08A3-47C1-F3DA-93B5093EDEBA}"/>
              </a:ext>
            </a:extLst>
          </p:cNvPr>
          <p:cNvSpPr>
            <a:spLocks noGrp="1" noRot="1" noChangeAspect="1"/>
          </p:cNvSpPr>
          <p:nvPr>
            <p:ph type="sldImg"/>
          </p:nvPr>
        </p:nvSpPr>
        <p:spPr>
          <a:xfrm>
            <a:off x="457200" y="719138"/>
            <a:ext cx="6400800" cy="3600450"/>
          </a:xfrm>
        </p:spPr>
      </p:sp>
      <p:sp>
        <p:nvSpPr>
          <p:cNvPr id="4" name="Slide Number Placeholder 3">
            <a:extLst>
              <a:ext uri="{FF2B5EF4-FFF2-40B4-BE49-F238E27FC236}">
                <a16:creationId xmlns:a16="http://schemas.microsoft.com/office/drawing/2014/main" id="{8FF9CA86-8AF7-B578-0C00-4C4191AD797E}"/>
              </a:ext>
            </a:extLst>
          </p:cNvPr>
          <p:cNvSpPr>
            <a:spLocks noGrp="1"/>
          </p:cNvSpPr>
          <p:nvPr>
            <p:ph type="sldNum" sz="quarter" idx="10"/>
          </p:nvPr>
        </p:nvSpPr>
        <p:spPr/>
        <p:txBody>
          <a:bodyPr/>
          <a:lstStyle/>
          <a:p>
            <a:fld id="{93582DC7-CD31-4FD3-831F-EF7057723F81}"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4111075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77301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4064373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77784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4049073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073056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429319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3939656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3369316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31193851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1268891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1521384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3655953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451120B-BB68-435F-BCF8-1C1A49B813BB}" type="slidenum">
              <a:rPr lang="en-US" smtClean="0"/>
              <a:t>42</a:t>
            </a:fld>
            <a:endParaRPr lang="en-US" dirty="0"/>
          </a:p>
        </p:txBody>
      </p:sp>
    </p:spTree>
    <p:extLst>
      <p:ext uri="{BB962C8B-B14F-4D97-AF65-F5344CB8AC3E}">
        <p14:creationId xmlns:p14="http://schemas.microsoft.com/office/powerpoint/2010/main" val="2431427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216277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4169556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451120B-BB68-435F-BCF8-1C1A49B813BB}" type="slidenum">
              <a:rPr lang="en-US" smtClean="0"/>
              <a:t>45</a:t>
            </a:fld>
            <a:endParaRPr lang="en-US" dirty="0"/>
          </a:p>
        </p:txBody>
      </p:sp>
    </p:spTree>
    <p:extLst>
      <p:ext uri="{BB962C8B-B14F-4D97-AF65-F5344CB8AC3E}">
        <p14:creationId xmlns:p14="http://schemas.microsoft.com/office/powerpoint/2010/main" val="2792240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27408706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045064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1497701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3747777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29315261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719879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4" name="Slide Number Placeholder 3"/>
          <p:cNvSpPr>
            <a:spLocks noGrp="1"/>
          </p:cNvSpPr>
          <p:nvPr>
            <p:ph type="sldNum" sz="quarter" idx="10"/>
          </p:nvPr>
        </p:nvSpPr>
        <p:spPr/>
        <p:txBody>
          <a:bodyPr/>
          <a:lstStyle/>
          <a:p>
            <a:fld id="{93582DC7-CD31-4FD3-831F-EF7057723F81}"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146859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45CA4-ACAA-DBFA-2095-7D9F055A4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F63F6-171B-21A7-714E-B2976EFCA9FC}"/>
              </a:ext>
            </a:extLst>
          </p:cNvPr>
          <p:cNvSpPr>
            <a:spLocks noGrp="1" noRot="1" noChangeAspect="1"/>
          </p:cNvSpPr>
          <p:nvPr>
            <p:ph type="sldImg"/>
          </p:nvPr>
        </p:nvSpPr>
        <p:spPr>
          <a:xfrm>
            <a:off x="457200" y="719138"/>
            <a:ext cx="6400800" cy="3600450"/>
          </a:xfrm>
        </p:spPr>
      </p:sp>
      <p:sp>
        <p:nvSpPr>
          <p:cNvPr id="4" name="Slide Number Placeholder 3">
            <a:extLst>
              <a:ext uri="{FF2B5EF4-FFF2-40B4-BE49-F238E27FC236}">
                <a16:creationId xmlns:a16="http://schemas.microsoft.com/office/drawing/2014/main" id="{15205650-09CD-C7C6-533A-BF574BFCD995}"/>
              </a:ext>
            </a:extLst>
          </p:cNvPr>
          <p:cNvSpPr>
            <a:spLocks noGrp="1"/>
          </p:cNvSpPr>
          <p:nvPr>
            <p:ph type="sldNum" sz="quarter" idx="10"/>
          </p:nvPr>
        </p:nvSpPr>
        <p:spPr/>
        <p:txBody>
          <a:bodyPr/>
          <a:lstStyle/>
          <a:p>
            <a:fld id="{93582DC7-CD31-4FD3-831F-EF7057723F81}"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1978032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61D98-FC3D-57AE-F49C-3A87AE659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3EE9E-1F3E-46BC-7250-BDE79A02486F}"/>
              </a:ext>
            </a:extLst>
          </p:cNvPr>
          <p:cNvSpPr>
            <a:spLocks noGrp="1" noRot="1" noChangeAspect="1"/>
          </p:cNvSpPr>
          <p:nvPr>
            <p:ph type="sldImg"/>
          </p:nvPr>
        </p:nvSpPr>
        <p:spPr>
          <a:xfrm>
            <a:off x="457200" y="719138"/>
            <a:ext cx="6400800" cy="3600450"/>
          </a:xfrm>
        </p:spPr>
      </p:sp>
      <p:sp>
        <p:nvSpPr>
          <p:cNvPr id="4" name="Slide Number Placeholder 3">
            <a:extLst>
              <a:ext uri="{FF2B5EF4-FFF2-40B4-BE49-F238E27FC236}">
                <a16:creationId xmlns:a16="http://schemas.microsoft.com/office/drawing/2014/main" id="{22EC1CAA-EBC3-FF39-B9DD-C2B23AB6AA62}"/>
              </a:ext>
            </a:extLst>
          </p:cNvPr>
          <p:cNvSpPr>
            <a:spLocks noGrp="1"/>
          </p:cNvSpPr>
          <p:nvPr>
            <p:ph type="sldNum" sz="quarter" idx="10"/>
          </p:nvPr>
        </p:nvSpPr>
        <p:spPr/>
        <p:txBody>
          <a:bodyPr/>
          <a:lstStyle/>
          <a:p>
            <a:fld id="{93582DC7-CD31-4FD3-831F-EF7057723F81}"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13676144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39A78-FEE5-DAE8-77F0-60BA1F02B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4F1BF-6A16-02F0-F973-BEAB7DD04372}"/>
              </a:ext>
            </a:extLst>
          </p:cNvPr>
          <p:cNvSpPr>
            <a:spLocks noGrp="1" noRot="1" noChangeAspect="1"/>
          </p:cNvSpPr>
          <p:nvPr>
            <p:ph type="sldImg"/>
          </p:nvPr>
        </p:nvSpPr>
        <p:spPr>
          <a:xfrm>
            <a:off x="457200" y="719138"/>
            <a:ext cx="6400800" cy="3600450"/>
          </a:xfrm>
        </p:spPr>
      </p:sp>
      <p:sp>
        <p:nvSpPr>
          <p:cNvPr id="4" name="Slide Number Placeholder 3">
            <a:extLst>
              <a:ext uri="{FF2B5EF4-FFF2-40B4-BE49-F238E27FC236}">
                <a16:creationId xmlns:a16="http://schemas.microsoft.com/office/drawing/2014/main" id="{151B87B5-6F25-6BDD-B265-2950872F1DBB}"/>
              </a:ext>
            </a:extLst>
          </p:cNvPr>
          <p:cNvSpPr>
            <a:spLocks noGrp="1"/>
          </p:cNvSpPr>
          <p:nvPr>
            <p:ph type="sldNum" sz="quarter" idx="10"/>
          </p:nvPr>
        </p:nvSpPr>
        <p:spPr/>
        <p:txBody>
          <a:bodyPr/>
          <a:lstStyle/>
          <a:p>
            <a:fld id="{93582DC7-CD31-4FD3-831F-EF7057723F81}"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4664235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451120B-BB68-435F-BCF8-1C1A49B813BB}" type="slidenum">
              <a:rPr lang="en-US" smtClean="0"/>
              <a:t>56</a:t>
            </a:fld>
            <a:endParaRPr lang="en-US" dirty="0"/>
          </a:p>
        </p:txBody>
      </p:sp>
    </p:spTree>
    <p:extLst>
      <p:ext uri="{BB962C8B-B14F-4D97-AF65-F5344CB8AC3E}">
        <p14:creationId xmlns:p14="http://schemas.microsoft.com/office/powerpoint/2010/main" val="3889201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D4A7D76E-766E-4102-B04C-33640AAED7BE}"/>
              </a:ext>
            </a:extLst>
          </p:cNvPr>
          <p:cNvSpPr>
            <a:spLocks noGrp="1"/>
          </p:cNvSpPr>
          <p:nvPr>
            <p:ph type="pic" sz="quarter" idx="22" hasCustomPrompt="1"/>
          </p:nvPr>
        </p:nvSpPr>
        <p:spPr>
          <a:xfrm>
            <a:off x="0" y="9777"/>
            <a:ext cx="12192000" cy="4002088"/>
          </a:xfrm>
          <a:solidFill>
            <a:schemeClr val="bg1">
              <a:lumMod val="85000"/>
            </a:schemeClr>
          </a:solidFill>
        </p:spPr>
        <p:txBody>
          <a:bodyPr>
            <a:normAutofit/>
          </a:bodyPr>
          <a:lstStyle>
            <a:lvl1pPr marL="0" marR="0" indent="0" algn="l" defTabSz="457200" rtl="0" eaLnBrk="1" fontAlgn="auto" latinLnBrk="0" hangingPunct="1">
              <a:lnSpc>
                <a:spcPts val="2400"/>
              </a:lnSpc>
              <a:spcBef>
                <a:spcPts val="0"/>
              </a:spcBef>
              <a:spcAft>
                <a:spcPts val="0"/>
              </a:spcAft>
              <a:buClrTx/>
              <a:buSzTx/>
              <a:buFont typeface="Arial"/>
              <a:buNone/>
              <a:tabLst/>
              <a:defRPr sz="2800"/>
            </a:lvl1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pic>
        <p:nvPicPr>
          <p:cNvPr id="13" name="Picture 12">
            <a:extLst>
              <a:ext uri="{FF2B5EF4-FFF2-40B4-BE49-F238E27FC236}">
                <a16:creationId xmlns:a16="http://schemas.microsoft.com/office/drawing/2014/main" id="{CB69A3B1-AD95-411E-AA32-906B19A57A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8292" y="5013537"/>
            <a:ext cx="2485508" cy="695942"/>
          </a:xfrm>
          <a:prstGeom prst="rect">
            <a:avLst/>
          </a:prstGeom>
        </p:spPr>
      </p:pic>
      <p:sp>
        <p:nvSpPr>
          <p:cNvPr id="8" name="Title 7">
            <a:extLst>
              <a:ext uri="{FF2B5EF4-FFF2-40B4-BE49-F238E27FC236}">
                <a16:creationId xmlns:a16="http://schemas.microsoft.com/office/drawing/2014/main" id="{CD8F93BA-939B-4F9B-A4A4-148447F795D6}"/>
              </a:ext>
            </a:extLst>
          </p:cNvPr>
          <p:cNvSpPr>
            <a:spLocks noGrp="1"/>
          </p:cNvSpPr>
          <p:nvPr>
            <p:ph type="title" hasCustomPrompt="1"/>
          </p:nvPr>
        </p:nvSpPr>
        <p:spPr>
          <a:xfrm>
            <a:off x="838200" y="2010201"/>
            <a:ext cx="10515600" cy="1325563"/>
          </a:xfrm>
        </p:spPr>
        <p:txBody>
          <a:bodyPr>
            <a:normAutofit/>
          </a:bodyPr>
          <a:lstStyle>
            <a:lvl1pPr>
              <a:defRPr sz="6600" b="1">
                <a:solidFill>
                  <a:srgbClr val="000000"/>
                </a:solidFill>
                <a:latin typeface="+mn-lt"/>
              </a:defRPr>
            </a:lvl1pPr>
          </a:lstStyle>
          <a:p>
            <a:pPr lvl="0"/>
            <a:r>
              <a:rPr lang="en-US" dirty="0"/>
              <a:t>Add Title Here</a:t>
            </a:r>
          </a:p>
        </p:txBody>
      </p:sp>
      <p:sp>
        <p:nvSpPr>
          <p:cNvPr id="10" name="Text Placeholder 22">
            <a:extLst>
              <a:ext uri="{FF2B5EF4-FFF2-40B4-BE49-F238E27FC236}">
                <a16:creationId xmlns:a16="http://schemas.microsoft.com/office/drawing/2014/main" id="{7617EF52-5ACE-4ED2-8C16-E2179A588322}"/>
              </a:ext>
            </a:extLst>
          </p:cNvPr>
          <p:cNvSpPr>
            <a:spLocks noGrp="1"/>
          </p:cNvSpPr>
          <p:nvPr>
            <p:ph type="body" sz="quarter" idx="24" hasCustomPrompt="1"/>
          </p:nvPr>
        </p:nvSpPr>
        <p:spPr>
          <a:xfrm>
            <a:off x="837771"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11" name="Text Placeholder 22">
            <a:extLst>
              <a:ext uri="{FF2B5EF4-FFF2-40B4-BE49-F238E27FC236}">
                <a16:creationId xmlns:a16="http://schemas.microsoft.com/office/drawing/2014/main" id="{7BE99B60-F191-4879-9413-E6BC6E5750F7}"/>
              </a:ext>
            </a:extLst>
          </p:cNvPr>
          <p:cNvSpPr>
            <a:spLocks noGrp="1"/>
          </p:cNvSpPr>
          <p:nvPr>
            <p:ph type="body" sz="quarter" idx="25" hasCustomPrompt="1"/>
          </p:nvPr>
        </p:nvSpPr>
        <p:spPr>
          <a:xfrm>
            <a:off x="3303720"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12" name="Text Placeholder 22">
            <a:extLst>
              <a:ext uri="{FF2B5EF4-FFF2-40B4-BE49-F238E27FC236}">
                <a16:creationId xmlns:a16="http://schemas.microsoft.com/office/drawing/2014/main" id="{C406F530-BA59-4E96-8CA0-B7BD03DD701D}"/>
              </a:ext>
            </a:extLst>
          </p:cNvPr>
          <p:cNvSpPr>
            <a:spLocks noGrp="1"/>
          </p:cNvSpPr>
          <p:nvPr>
            <p:ph type="body" sz="quarter" idx="26" hasCustomPrompt="1"/>
          </p:nvPr>
        </p:nvSpPr>
        <p:spPr>
          <a:xfrm>
            <a:off x="5769669"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14" name="Date Placeholder 1">
            <a:extLst>
              <a:ext uri="{FF2B5EF4-FFF2-40B4-BE49-F238E27FC236}">
                <a16:creationId xmlns:a16="http://schemas.microsoft.com/office/drawing/2014/main" id="{1FAFC77A-0A5B-4ED0-8824-8F1D615CAD64}"/>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5" name="Slide Number Placeholder 2">
            <a:extLst>
              <a:ext uri="{FF2B5EF4-FFF2-40B4-BE49-F238E27FC236}">
                <a16:creationId xmlns:a16="http://schemas.microsoft.com/office/drawing/2014/main" id="{3BEAC144-49BD-4FC0-881E-FE962A1CD256}"/>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1091805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een Pattern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9C1124-1B75-433D-AE4F-3E8E427DD6C9}"/>
              </a:ext>
            </a:extLst>
          </p:cNvPr>
          <p:cNvSpPr/>
          <p:nvPr userDrawn="1"/>
        </p:nvSpPr>
        <p:spPr>
          <a:xfrm>
            <a:off x="0" y="0"/>
            <a:ext cx="8868292" cy="4029115"/>
          </a:xfrm>
          <a:prstGeom prst="rect">
            <a:avLst/>
          </a:prstGeom>
          <a:solidFill>
            <a:srgbClr val="3DA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681A4F3-3CF2-4293-96BC-10C62BEAA228}"/>
              </a:ext>
            </a:extLst>
          </p:cNvPr>
          <p:cNvPicPr>
            <a:picLocks noChangeAspect="1"/>
          </p:cNvPicPr>
          <p:nvPr userDrawn="1"/>
        </p:nvPicPr>
        <p:blipFill>
          <a:blip r:embed="rId2">
            <a:extLst>
              <a:ext uri="{28A0092B-C50C-407E-A947-70E740481C1C}">
                <a14:useLocalDpi xmlns:a14="http://schemas.microsoft.com/office/drawing/2010/main" val="0"/>
              </a:ext>
            </a:extLst>
          </a:blip>
          <a:srcRect t="2910"/>
          <a:stretch>
            <a:fillRect/>
          </a:stretch>
        </p:blipFill>
        <p:spPr>
          <a:xfrm>
            <a:off x="8868292" y="0"/>
            <a:ext cx="3323708" cy="4029114"/>
          </a:xfrm>
          <a:prstGeom prst="rect">
            <a:avLst/>
          </a:prstGeom>
        </p:spPr>
      </p:pic>
      <p:pic>
        <p:nvPicPr>
          <p:cNvPr id="13" name="Picture 12">
            <a:extLst>
              <a:ext uri="{FF2B5EF4-FFF2-40B4-BE49-F238E27FC236}">
                <a16:creationId xmlns:a16="http://schemas.microsoft.com/office/drawing/2014/main" id="{CB69A3B1-AD95-411E-AA32-906B19A57A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68292" y="5013537"/>
            <a:ext cx="2485508" cy="695942"/>
          </a:xfrm>
          <a:prstGeom prst="rect">
            <a:avLst/>
          </a:prstGeom>
        </p:spPr>
      </p:pic>
      <p:sp>
        <p:nvSpPr>
          <p:cNvPr id="23" name="Text Placeholder 22">
            <a:extLst>
              <a:ext uri="{FF2B5EF4-FFF2-40B4-BE49-F238E27FC236}">
                <a16:creationId xmlns:a16="http://schemas.microsoft.com/office/drawing/2014/main" id="{1F3EDE8C-6D07-4078-90BE-E3A8BD309D9E}"/>
              </a:ext>
            </a:extLst>
          </p:cNvPr>
          <p:cNvSpPr>
            <a:spLocks noGrp="1"/>
          </p:cNvSpPr>
          <p:nvPr>
            <p:ph type="body" sz="quarter" idx="24" hasCustomPrompt="1"/>
          </p:nvPr>
        </p:nvSpPr>
        <p:spPr>
          <a:xfrm>
            <a:off x="837771"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4" name="Text Placeholder 22">
            <a:extLst>
              <a:ext uri="{FF2B5EF4-FFF2-40B4-BE49-F238E27FC236}">
                <a16:creationId xmlns:a16="http://schemas.microsoft.com/office/drawing/2014/main" id="{DE459FFB-87E7-4792-9D4A-8235D97DC0CF}"/>
              </a:ext>
            </a:extLst>
          </p:cNvPr>
          <p:cNvSpPr>
            <a:spLocks noGrp="1"/>
          </p:cNvSpPr>
          <p:nvPr>
            <p:ph type="body" sz="quarter" idx="25" hasCustomPrompt="1"/>
          </p:nvPr>
        </p:nvSpPr>
        <p:spPr>
          <a:xfrm>
            <a:off x="3303720"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5" name="Text Placeholder 22">
            <a:extLst>
              <a:ext uri="{FF2B5EF4-FFF2-40B4-BE49-F238E27FC236}">
                <a16:creationId xmlns:a16="http://schemas.microsoft.com/office/drawing/2014/main" id="{DAD88B8D-C90C-4A57-848A-5FD99CB230C6}"/>
              </a:ext>
            </a:extLst>
          </p:cNvPr>
          <p:cNvSpPr>
            <a:spLocks noGrp="1"/>
          </p:cNvSpPr>
          <p:nvPr>
            <p:ph type="body" sz="quarter" idx="26" hasCustomPrompt="1"/>
          </p:nvPr>
        </p:nvSpPr>
        <p:spPr>
          <a:xfrm>
            <a:off x="5769669"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 name="Date Placeholder 1">
            <a:extLst>
              <a:ext uri="{FF2B5EF4-FFF2-40B4-BE49-F238E27FC236}">
                <a16:creationId xmlns:a16="http://schemas.microsoft.com/office/drawing/2014/main" id="{46545CFD-099B-4162-9023-DC80DE57CE35}"/>
              </a:ext>
            </a:extLst>
          </p:cNvPr>
          <p:cNvSpPr>
            <a:spLocks noGrp="1"/>
          </p:cNvSpPr>
          <p:nvPr>
            <p:ph type="dt" sz="half" idx="27"/>
          </p:nvPr>
        </p:nvSpPr>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3" name="Slide Number Placeholder 2">
            <a:extLst>
              <a:ext uri="{FF2B5EF4-FFF2-40B4-BE49-F238E27FC236}">
                <a16:creationId xmlns:a16="http://schemas.microsoft.com/office/drawing/2014/main" id="{C838461A-5FE1-494A-825D-8F7F8ED3BF44}"/>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
        <p:nvSpPr>
          <p:cNvPr id="5" name="Title 4">
            <a:extLst>
              <a:ext uri="{FF2B5EF4-FFF2-40B4-BE49-F238E27FC236}">
                <a16:creationId xmlns:a16="http://schemas.microsoft.com/office/drawing/2014/main" id="{BC046752-A598-4101-963C-D4B84E65A3D5}"/>
              </a:ext>
            </a:extLst>
          </p:cNvPr>
          <p:cNvSpPr>
            <a:spLocks noGrp="1"/>
          </p:cNvSpPr>
          <p:nvPr>
            <p:ph type="title" hasCustomPrompt="1"/>
          </p:nvPr>
        </p:nvSpPr>
        <p:spPr>
          <a:xfrm>
            <a:off x="838200" y="1995368"/>
            <a:ext cx="10515600" cy="1325563"/>
          </a:xfrm>
        </p:spPr>
        <p:txBody>
          <a:bodyPr>
            <a:normAutofit/>
          </a:bodyPr>
          <a:lstStyle>
            <a:lvl1pPr>
              <a:defRPr sz="6600" b="1">
                <a:solidFill>
                  <a:schemeClr val="tx1"/>
                </a:solidFill>
                <a:latin typeface="+mn-lt"/>
              </a:defRPr>
            </a:lvl1pPr>
          </a:lstStyle>
          <a:p>
            <a:r>
              <a:rPr lang="en-US" dirty="0"/>
              <a:t>Add Title Here</a:t>
            </a:r>
          </a:p>
        </p:txBody>
      </p:sp>
    </p:spTree>
    <p:extLst>
      <p:ext uri="{BB962C8B-B14F-4D97-AF65-F5344CB8AC3E}">
        <p14:creationId xmlns:p14="http://schemas.microsoft.com/office/powerpoint/2010/main" val="1481475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Transi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A58177-391C-ADCE-B9F7-E452AB73136D}"/>
              </a:ext>
            </a:extLst>
          </p:cNvPr>
          <p:cNvSpPr/>
          <p:nvPr userDrawn="1"/>
        </p:nvSpPr>
        <p:spPr>
          <a:xfrm>
            <a:off x="0" y="1712422"/>
            <a:ext cx="8868292" cy="4029115"/>
          </a:xfrm>
          <a:prstGeom prst="rect">
            <a:avLst/>
          </a:prstGeom>
          <a:solidFill>
            <a:srgbClr val="3DA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B69A3B1-AD95-411E-AA32-906B19A57A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87392" y="429240"/>
            <a:ext cx="2485508" cy="695942"/>
          </a:xfrm>
          <a:prstGeom prst="rect">
            <a:avLst/>
          </a:prstGeom>
        </p:spPr>
      </p:pic>
      <p:sp>
        <p:nvSpPr>
          <p:cNvPr id="7" name="Title 4">
            <a:extLst>
              <a:ext uri="{FF2B5EF4-FFF2-40B4-BE49-F238E27FC236}">
                <a16:creationId xmlns:a16="http://schemas.microsoft.com/office/drawing/2014/main" id="{921D9A51-54EF-41FF-821C-30F84CA11E96}"/>
              </a:ext>
            </a:extLst>
          </p:cNvPr>
          <p:cNvSpPr>
            <a:spLocks noGrp="1"/>
          </p:cNvSpPr>
          <p:nvPr>
            <p:ph type="title" hasCustomPrompt="1"/>
          </p:nvPr>
        </p:nvSpPr>
        <p:spPr>
          <a:xfrm>
            <a:off x="838200" y="3599724"/>
            <a:ext cx="10515600" cy="1325563"/>
          </a:xfrm>
        </p:spPr>
        <p:txBody>
          <a:bodyPr>
            <a:normAutofit/>
          </a:bodyPr>
          <a:lstStyle>
            <a:lvl1pPr>
              <a:defRPr sz="6600" b="1">
                <a:solidFill>
                  <a:srgbClr val="000000"/>
                </a:solidFill>
                <a:latin typeface="+mn-lt"/>
              </a:defRPr>
            </a:lvl1pPr>
          </a:lstStyle>
          <a:p>
            <a:r>
              <a:rPr lang="en-US" dirty="0"/>
              <a:t>Add Title Here</a:t>
            </a:r>
          </a:p>
        </p:txBody>
      </p:sp>
      <p:sp>
        <p:nvSpPr>
          <p:cNvPr id="10" name="Date Placeholder 1">
            <a:extLst>
              <a:ext uri="{FF2B5EF4-FFF2-40B4-BE49-F238E27FC236}">
                <a16:creationId xmlns:a16="http://schemas.microsoft.com/office/drawing/2014/main" id="{00AE2D41-28AB-42B1-8842-DA600AA92066}"/>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1" name="Slide Number Placeholder 2">
            <a:extLst>
              <a:ext uri="{FF2B5EF4-FFF2-40B4-BE49-F238E27FC236}">
                <a16:creationId xmlns:a16="http://schemas.microsoft.com/office/drawing/2014/main" id="{1484D30B-81E3-46F3-AB16-20E59AE69587}"/>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B1BF650D-B9D6-2A5D-3DE8-79D46786144E}"/>
              </a:ext>
            </a:extLst>
          </p:cNvPr>
          <p:cNvPicPr>
            <a:picLocks noChangeAspect="1"/>
          </p:cNvPicPr>
          <p:nvPr userDrawn="1"/>
        </p:nvPicPr>
        <p:blipFill>
          <a:blip r:embed="rId3">
            <a:extLst>
              <a:ext uri="{28A0092B-C50C-407E-A947-70E740481C1C}">
                <a14:useLocalDpi xmlns:a14="http://schemas.microsoft.com/office/drawing/2010/main" val="0"/>
              </a:ext>
            </a:extLst>
          </a:blip>
          <a:srcRect t="2910"/>
          <a:stretch>
            <a:fillRect/>
          </a:stretch>
        </p:blipFill>
        <p:spPr>
          <a:xfrm>
            <a:off x="8868292" y="1712422"/>
            <a:ext cx="3323708" cy="4029114"/>
          </a:xfrm>
          <a:prstGeom prst="rect">
            <a:avLst/>
          </a:prstGeom>
        </p:spPr>
      </p:pic>
    </p:spTree>
    <p:extLst>
      <p:ext uri="{BB962C8B-B14F-4D97-AF65-F5344CB8AC3E}">
        <p14:creationId xmlns:p14="http://schemas.microsoft.com/office/powerpoint/2010/main" val="30011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Green Pattern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9C1124-1B75-433D-AE4F-3E8E427DD6C9}"/>
              </a:ext>
            </a:extLst>
          </p:cNvPr>
          <p:cNvSpPr/>
          <p:nvPr userDrawn="1"/>
        </p:nvSpPr>
        <p:spPr>
          <a:xfrm>
            <a:off x="0" y="0"/>
            <a:ext cx="8868292" cy="4029115"/>
          </a:xfrm>
          <a:prstGeom prst="rect">
            <a:avLst/>
          </a:prstGeom>
          <a:solidFill>
            <a:srgbClr val="3DA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681A4F3-3CF2-4293-96BC-10C62BEAA228}"/>
              </a:ext>
            </a:extLst>
          </p:cNvPr>
          <p:cNvPicPr>
            <a:picLocks noChangeAspect="1"/>
          </p:cNvPicPr>
          <p:nvPr userDrawn="1"/>
        </p:nvPicPr>
        <p:blipFill>
          <a:blip r:embed="rId2">
            <a:extLst>
              <a:ext uri="{28A0092B-C50C-407E-A947-70E740481C1C}">
                <a14:useLocalDpi xmlns:a14="http://schemas.microsoft.com/office/drawing/2010/main" val="0"/>
              </a:ext>
            </a:extLst>
          </a:blip>
          <a:srcRect t="3264"/>
          <a:stretch>
            <a:fillRect/>
          </a:stretch>
        </p:blipFill>
        <p:spPr>
          <a:xfrm>
            <a:off x="8868292" y="0"/>
            <a:ext cx="3323708" cy="4029115"/>
          </a:xfrm>
          <a:prstGeom prst="rect">
            <a:avLst/>
          </a:prstGeom>
        </p:spPr>
      </p:pic>
      <p:sp>
        <p:nvSpPr>
          <p:cNvPr id="23" name="Text Placeholder 22">
            <a:extLst>
              <a:ext uri="{FF2B5EF4-FFF2-40B4-BE49-F238E27FC236}">
                <a16:creationId xmlns:a16="http://schemas.microsoft.com/office/drawing/2014/main" id="{1F3EDE8C-6D07-4078-90BE-E3A8BD309D9E}"/>
              </a:ext>
            </a:extLst>
          </p:cNvPr>
          <p:cNvSpPr>
            <a:spLocks noGrp="1"/>
          </p:cNvSpPr>
          <p:nvPr>
            <p:ph type="body" sz="quarter" idx="24" hasCustomPrompt="1"/>
          </p:nvPr>
        </p:nvSpPr>
        <p:spPr>
          <a:xfrm>
            <a:off x="837771"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4" name="Text Placeholder 22">
            <a:extLst>
              <a:ext uri="{FF2B5EF4-FFF2-40B4-BE49-F238E27FC236}">
                <a16:creationId xmlns:a16="http://schemas.microsoft.com/office/drawing/2014/main" id="{DE459FFB-87E7-4792-9D4A-8235D97DC0CF}"/>
              </a:ext>
            </a:extLst>
          </p:cNvPr>
          <p:cNvSpPr>
            <a:spLocks noGrp="1"/>
          </p:cNvSpPr>
          <p:nvPr>
            <p:ph type="body" sz="quarter" idx="25" hasCustomPrompt="1"/>
          </p:nvPr>
        </p:nvSpPr>
        <p:spPr>
          <a:xfrm>
            <a:off x="3303720"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5" name="Text Placeholder 22">
            <a:extLst>
              <a:ext uri="{FF2B5EF4-FFF2-40B4-BE49-F238E27FC236}">
                <a16:creationId xmlns:a16="http://schemas.microsoft.com/office/drawing/2014/main" id="{DAD88B8D-C90C-4A57-848A-5FD99CB230C6}"/>
              </a:ext>
            </a:extLst>
          </p:cNvPr>
          <p:cNvSpPr>
            <a:spLocks noGrp="1"/>
          </p:cNvSpPr>
          <p:nvPr>
            <p:ph type="body" sz="quarter" idx="26" hasCustomPrompt="1"/>
          </p:nvPr>
        </p:nvSpPr>
        <p:spPr>
          <a:xfrm>
            <a:off x="5769669" y="4761434"/>
            <a:ext cx="2255838" cy="1200150"/>
          </a:xfrm>
        </p:spPr>
        <p:txBody>
          <a:bodyPr/>
          <a:lstStyle>
            <a:lvl1pPr marL="0" marR="0" indent="0" algn="l" defTabSz="914400" rtl="0" eaLnBrk="1" fontAlgn="auto" latinLnBrk="0" hangingPunct="1">
              <a:lnSpc>
                <a:spcPct val="120000"/>
              </a:lnSpc>
              <a:spcBef>
                <a:spcPts val="0"/>
              </a:spcBef>
              <a:spcAft>
                <a:spcPts val="0"/>
              </a:spcAft>
              <a:buClrTx/>
              <a:buSzTx/>
              <a:buFontTx/>
              <a:buNone/>
              <a:tabLst/>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lumMod val="75000"/>
                    <a:lumOff val="25000"/>
                  </a:prstClr>
                </a:solidFill>
                <a:effectLst/>
                <a:uLnTx/>
                <a:uFillTx/>
                <a:latin typeface="+mn-lt"/>
                <a:ea typeface="Montserrat Light" charset="0"/>
                <a:cs typeface="Arial" panose="020B0604020202020204" pitchFamily="34" charset="0"/>
              </a:rPr>
              <a:t>INCompliance</a:t>
            </a:r>
            <a:endParaRPr kumimoji="0" lang="en-US" sz="2000" b="0" i="0" u="none" strike="noStrike" kern="1200" cap="none" spc="0" normalizeH="0" baseline="0" noProof="0" dirty="0">
              <a:ln>
                <a:noFill/>
              </a:ln>
              <a:solidFill>
                <a:prstClr val="black">
                  <a:lumMod val="75000"/>
                  <a:lumOff val="25000"/>
                </a:prstClr>
              </a:solidFill>
              <a:effectLst/>
              <a:uLnTx/>
              <a:uFillTx/>
              <a:latin typeface="+mn-lt"/>
              <a:ea typeface="Montserrat Light" charset="0"/>
              <a:cs typeface="Arial" panose="020B0604020202020204" pitchFamily="34" charset="0"/>
            </a:endParaRPr>
          </a:p>
        </p:txBody>
      </p:sp>
      <p:sp>
        <p:nvSpPr>
          <p:cNvPr id="2" name="Date Placeholder 1">
            <a:extLst>
              <a:ext uri="{FF2B5EF4-FFF2-40B4-BE49-F238E27FC236}">
                <a16:creationId xmlns:a16="http://schemas.microsoft.com/office/drawing/2014/main" id="{46545CFD-099B-4162-9023-DC80DE57CE35}"/>
              </a:ext>
            </a:extLst>
          </p:cNvPr>
          <p:cNvSpPr>
            <a:spLocks noGrp="1"/>
          </p:cNvSpPr>
          <p:nvPr>
            <p:ph type="dt" sz="half" idx="27"/>
          </p:nvPr>
        </p:nvSpPr>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3" name="Slide Number Placeholder 2">
            <a:extLst>
              <a:ext uri="{FF2B5EF4-FFF2-40B4-BE49-F238E27FC236}">
                <a16:creationId xmlns:a16="http://schemas.microsoft.com/office/drawing/2014/main" id="{C838461A-5FE1-494A-825D-8F7F8ED3BF44}"/>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
        <p:nvSpPr>
          <p:cNvPr id="5" name="Title 4">
            <a:extLst>
              <a:ext uri="{FF2B5EF4-FFF2-40B4-BE49-F238E27FC236}">
                <a16:creationId xmlns:a16="http://schemas.microsoft.com/office/drawing/2014/main" id="{BC046752-A598-4101-963C-D4B84E65A3D5}"/>
              </a:ext>
            </a:extLst>
          </p:cNvPr>
          <p:cNvSpPr>
            <a:spLocks noGrp="1"/>
          </p:cNvSpPr>
          <p:nvPr>
            <p:ph type="title" hasCustomPrompt="1"/>
          </p:nvPr>
        </p:nvSpPr>
        <p:spPr>
          <a:xfrm>
            <a:off x="652849" y="1426957"/>
            <a:ext cx="10515600" cy="1325563"/>
          </a:xfrm>
        </p:spPr>
        <p:txBody>
          <a:bodyPr>
            <a:normAutofit/>
          </a:bodyPr>
          <a:lstStyle>
            <a:lvl1pPr>
              <a:defRPr sz="6600" b="1">
                <a:solidFill>
                  <a:sysClr val="windowText" lastClr="000000"/>
                </a:solidFill>
                <a:latin typeface="+mn-lt"/>
              </a:defRPr>
            </a:lvl1pPr>
          </a:lstStyle>
          <a:p>
            <a:r>
              <a:rPr lang="en-US" dirty="0"/>
              <a:t>Add Title Here</a:t>
            </a:r>
          </a:p>
        </p:txBody>
      </p:sp>
      <p:sp>
        <p:nvSpPr>
          <p:cNvPr id="10" name="Rectangle 9">
            <a:extLst>
              <a:ext uri="{FF2B5EF4-FFF2-40B4-BE49-F238E27FC236}">
                <a16:creationId xmlns:a16="http://schemas.microsoft.com/office/drawing/2014/main" id="{96D3FE7F-CF7D-4339-35DF-E6C78916E3F9}"/>
              </a:ext>
            </a:extLst>
          </p:cNvPr>
          <p:cNvSpPr/>
          <p:nvPr userDrawn="1"/>
        </p:nvSpPr>
        <p:spPr>
          <a:xfrm>
            <a:off x="8850506" y="0"/>
            <a:ext cx="3341494" cy="4028303"/>
          </a:xfrm>
          <a:custGeom>
            <a:avLst/>
            <a:gdLst>
              <a:gd name="connsiteX0" fmla="*/ 0 w 3332205"/>
              <a:gd name="connsiteY0" fmla="*/ 0 h 4003589"/>
              <a:gd name="connsiteX1" fmla="*/ 3332205 w 3332205"/>
              <a:gd name="connsiteY1" fmla="*/ 0 h 4003589"/>
              <a:gd name="connsiteX2" fmla="*/ 3332205 w 3332205"/>
              <a:gd name="connsiteY2" fmla="*/ 4003589 h 4003589"/>
              <a:gd name="connsiteX3" fmla="*/ 0 w 3332205"/>
              <a:gd name="connsiteY3" fmla="*/ 4003589 h 4003589"/>
              <a:gd name="connsiteX4" fmla="*/ 0 w 3332205"/>
              <a:gd name="connsiteY4" fmla="*/ 0 h 4003589"/>
              <a:gd name="connsiteX0" fmla="*/ 0 w 3332205"/>
              <a:gd name="connsiteY0" fmla="*/ 0 h 4003589"/>
              <a:gd name="connsiteX1" fmla="*/ 3323967 w 3332205"/>
              <a:gd name="connsiteY1" fmla="*/ 1828800 h 4003589"/>
              <a:gd name="connsiteX2" fmla="*/ 3332205 w 3332205"/>
              <a:gd name="connsiteY2" fmla="*/ 4003589 h 4003589"/>
              <a:gd name="connsiteX3" fmla="*/ 0 w 3332205"/>
              <a:gd name="connsiteY3" fmla="*/ 4003589 h 4003589"/>
              <a:gd name="connsiteX4" fmla="*/ 0 w 3332205"/>
              <a:gd name="connsiteY4" fmla="*/ 0 h 4003589"/>
              <a:gd name="connsiteX0" fmla="*/ 0 w 3348681"/>
              <a:gd name="connsiteY0" fmla="*/ 0 h 4003589"/>
              <a:gd name="connsiteX1" fmla="*/ 3348681 w 3348681"/>
              <a:gd name="connsiteY1" fmla="*/ 1445741 h 4003589"/>
              <a:gd name="connsiteX2" fmla="*/ 3332205 w 3348681"/>
              <a:gd name="connsiteY2" fmla="*/ 4003589 h 4003589"/>
              <a:gd name="connsiteX3" fmla="*/ 0 w 3348681"/>
              <a:gd name="connsiteY3" fmla="*/ 4003589 h 4003589"/>
              <a:gd name="connsiteX4" fmla="*/ 0 w 3348681"/>
              <a:gd name="connsiteY4" fmla="*/ 0 h 4003589"/>
              <a:gd name="connsiteX0" fmla="*/ 12356 w 3348681"/>
              <a:gd name="connsiteY0" fmla="*/ 0 h 4028303"/>
              <a:gd name="connsiteX1" fmla="*/ 3348681 w 3348681"/>
              <a:gd name="connsiteY1" fmla="*/ 1470455 h 4028303"/>
              <a:gd name="connsiteX2" fmla="*/ 3332205 w 3348681"/>
              <a:gd name="connsiteY2" fmla="*/ 4028303 h 4028303"/>
              <a:gd name="connsiteX3" fmla="*/ 0 w 3348681"/>
              <a:gd name="connsiteY3" fmla="*/ 4028303 h 4028303"/>
              <a:gd name="connsiteX4" fmla="*/ 12356 w 3348681"/>
              <a:gd name="connsiteY4" fmla="*/ 0 h 4028303"/>
              <a:gd name="connsiteX0" fmla="*/ 12356 w 3332205"/>
              <a:gd name="connsiteY0" fmla="*/ 0 h 4028303"/>
              <a:gd name="connsiteX1" fmla="*/ 3326558 w 3332205"/>
              <a:gd name="connsiteY1" fmla="*/ 1426210 h 4028303"/>
              <a:gd name="connsiteX2" fmla="*/ 3332205 w 3332205"/>
              <a:gd name="connsiteY2" fmla="*/ 4028303 h 4028303"/>
              <a:gd name="connsiteX3" fmla="*/ 0 w 3332205"/>
              <a:gd name="connsiteY3" fmla="*/ 4028303 h 4028303"/>
              <a:gd name="connsiteX4" fmla="*/ 12356 w 3332205"/>
              <a:gd name="connsiteY4" fmla="*/ 0 h 4028303"/>
              <a:gd name="connsiteX0" fmla="*/ 12356 w 3341494"/>
              <a:gd name="connsiteY0" fmla="*/ 0 h 4028303"/>
              <a:gd name="connsiteX1" fmla="*/ 3341306 w 3341494"/>
              <a:gd name="connsiteY1" fmla="*/ 1418836 h 4028303"/>
              <a:gd name="connsiteX2" fmla="*/ 3332205 w 3341494"/>
              <a:gd name="connsiteY2" fmla="*/ 4028303 h 4028303"/>
              <a:gd name="connsiteX3" fmla="*/ 0 w 3341494"/>
              <a:gd name="connsiteY3" fmla="*/ 4028303 h 4028303"/>
              <a:gd name="connsiteX4" fmla="*/ 12356 w 3341494"/>
              <a:gd name="connsiteY4" fmla="*/ 0 h 4028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494" h="4028303">
                <a:moveTo>
                  <a:pt x="12356" y="0"/>
                </a:moveTo>
                <a:lnTo>
                  <a:pt x="3341306" y="1418836"/>
                </a:lnTo>
                <a:cubicBezTo>
                  <a:pt x="3343188" y="2286200"/>
                  <a:pt x="3330323" y="3160939"/>
                  <a:pt x="3332205" y="4028303"/>
                </a:cubicBezTo>
                <a:lnTo>
                  <a:pt x="0" y="4028303"/>
                </a:lnTo>
                <a:cubicBezTo>
                  <a:pt x="4119" y="2685535"/>
                  <a:pt x="8237" y="1342768"/>
                  <a:pt x="12356" y="0"/>
                </a:cubicBezTo>
                <a:close/>
              </a:path>
            </a:pathLst>
          </a:cu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een text on a white background&#10;&#10;AI-generated content may be incorrect.">
            <a:extLst>
              <a:ext uri="{FF2B5EF4-FFF2-40B4-BE49-F238E27FC236}">
                <a16:creationId xmlns:a16="http://schemas.microsoft.com/office/drawing/2014/main" id="{6C88DE97-7B77-CC3A-4067-FAF8D47F33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22984" y="4879332"/>
            <a:ext cx="2484120" cy="694944"/>
          </a:xfrm>
          <a:prstGeom prst="rect">
            <a:avLst/>
          </a:prstGeom>
        </p:spPr>
      </p:pic>
    </p:spTree>
    <p:extLst>
      <p:ext uri="{BB962C8B-B14F-4D97-AF65-F5344CB8AC3E}">
        <p14:creationId xmlns:p14="http://schemas.microsoft.com/office/powerpoint/2010/main" val="28549661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DBB0E4C-3C09-4E5A-8644-2AD054C589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701742"/>
            <a:ext cx="1248304" cy="349525"/>
          </a:xfrm>
          <a:prstGeom prst="rect">
            <a:avLst/>
          </a:prstGeom>
        </p:spPr>
      </p:pic>
      <p:sp>
        <p:nvSpPr>
          <p:cNvPr id="7" name="Content Placeholder 2">
            <a:extLst>
              <a:ext uri="{FF2B5EF4-FFF2-40B4-BE49-F238E27FC236}">
                <a16:creationId xmlns:a16="http://schemas.microsoft.com/office/drawing/2014/main" id="{A07F6A8A-981E-4FB8-A66B-8B1B8894C579}"/>
              </a:ext>
            </a:extLst>
          </p:cNvPr>
          <p:cNvSpPr>
            <a:spLocks noGrp="1"/>
          </p:cNvSpPr>
          <p:nvPr>
            <p:ph idx="1"/>
          </p:nvPr>
        </p:nvSpPr>
        <p:spPr>
          <a:xfrm>
            <a:off x="514350" y="1676677"/>
            <a:ext cx="6159988" cy="4679673"/>
          </a:xfrm>
        </p:spPr>
        <p:txBody>
          <a:bodyPr>
            <a:normAutofit/>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2E6D84B6-593B-4437-822B-DA9EA39DF745}"/>
              </a:ext>
            </a:extLst>
          </p:cNvPr>
          <p:cNvSpPr>
            <a:spLocks noGrp="1"/>
          </p:cNvSpPr>
          <p:nvPr>
            <p:ph sz="half" idx="2" hasCustomPrompt="1"/>
          </p:nvPr>
        </p:nvSpPr>
        <p:spPr>
          <a:xfrm>
            <a:off x="6705420" y="1723185"/>
            <a:ext cx="5486580" cy="5181323"/>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9" name="Text Placeholder 3">
            <a:extLst>
              <a:ext uri="{FF2B5EF4-FFF2-40B4-BE49-F238E27FC236}">
                <a16:creationId xmlns:a16="http://schemas.microsoft.com/office/drawing/2014/main" id="{B111D60A-0533-4F7E-9E83-29CC6A9AEEAD}"/>
              </a:ext>
            </a:extLst>
          </p:cNvPr>
          <p:cNvSpPr>
            <a:spLocks noGrp="1"/>
          </p:cNvSpPr>
          <p:nvPr>
            <p:ph type="body" sz="quarter" idx="16"/>
          </p:nvPr>
        </p:nvSpPr>
        <p:spPr>
          <a:xfrm>
            <a:off x="555457" y="1202729"/>
            <a:ext cx="11122193" cy="456436"/>
          </a:xfrm>
          <a:prstGeom prst="rect">
            <a:avLst/>
          </a:prstGeom>
          <a:noFill/>
          <a:ln>
            <a:noFill/>
          </a:ln>
        </p:spPr>
        <p:txBody>
          <a:bodyPr tIns="0" bIns="0" numCol="1" spcCol="457200" anchor="ctr" anchorCtr="0">
            <a:normAutofit/>
          </a:bodyPr>
          <a:lstStyle>
            <a:lvl1pPr marL="0" marR="0" indent="0" algn="l" defTabSz="457200" rtl="0" eaLnBrk="1" fontAlgn="auto" latinLnBrk="0" hangingPunct="1">
              <a:lnSpc>
                <a:spcPts val="2400"/>
              </a:lnSpc>
              <a:spcBef>
                <a:spcPts val="0"/>
              </a:spcBef>
              <a:spcAft>
                <a:spcPts val="0"/>
              </a:spcAft>
              <a:buClrTx/>
              <a:buSzTx/>
              <a:buFont typeface="Arial"/>
              <a:buNone/>
              <a:tabLst/>
              <a:defRPr lang="en-US" sz="3200" b="0" i="0" kern="1200" dirty="0">
                <a:solidFill>
                  <a:srgbClr val="225D62"/>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ts val="0"/>
              </a:spcBef>
              <a:spcAft>
                <a:spcPts val="0"/>
              </a:spcAft>
              <a:buClrTx/>
              <a:buSzTx/>
              <a:buFont typeface="Arial"/>
              <a:buNone/>
              <a:tabLst/>
              <a:defRPr/>
            </a:pPr>
            <a:endParaRPr lang="en-US" dirty="0"/>
          </a:p>
        </p:txBody>
      </p:sp>
      <p:sp>
        <p:nvSpPr>
          <p:cNvPr id="11" name="Title 7">
            <a:extLst>
              <a:ext uri="{FF2B5EF4-FFF2-40B4-BE49-F238E27FC236}">
                <a16:creationId xmlns:a16="http://schemas.microsoft.com/office/drawing/2014/main" id="{213D506F-B91F-44DB-BDA3-D7116F08F0C8}"/>
              </a:ext>
            </a:extLst>
          </p:cNvPr>
          <p:cNvSpPr>
            <a:spLocks noGrp="1"/>
          </p:cNvSpPr>
          <p:nvPr>
            <p:ph type="title" hasCustomPrompt="1"/>
          </p:nvPr>
        </p:nvSpPr>
        <p:spPr>
          <a:xfrm>
            <a:off x="555457" y="648287"/>
            <a:ext cx="9235524" cy="456436"/>
          </a:xfrm>
        </p:spPr>
        <p:txBody>
          <a:bodyPr>
            <a:noAutofit/>
          </a:bodyPr>
          <a:lstStyle>
            <a:lvl1pPr>
              <a:defRPr sz="4000" b="1">
                <a:solidFill>
                  <a:srgbClr val="225D62"/>
                </a:solidFill>
                <a:latin typeface="+mn-lt"/>
              </a:defRPr>
            </a:lvl1pPr>
          </a:lstStyle>
          <a:p>
            <a:pPr lvl="0"/>
            <a:r>
              <a:rPr lang="en-US" dirty="0"/>
              <a:t>Click to Edit</a:t>
            </a:r>
          </a:p>
        </p:txBody>
      </p:sp>
      <p:sp>
        <p:nvSpPr>
          <p:cNvPr id="10" name="Date Placeholder 1">
            <a:extLst>
              <a:ext uri="{FF2B5EF4-FFF2-40B4-BE49-F238E27FC236}">
                <a16:creationId xmlns:a16="http://schemas.microsoft.com/office/drawing/2014/main" id="{31AB2AC6-4EC4-4D98-924E-098946438B5A}"/>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2" name="Slide Number Placeholder 2">
            <a:extLst>
              <a:ext uri="{FF2B5EF4-FFF2-40B4-BE49-F238E27FC236}">
                <a16:creationId xmlns:a16="http://schemas.microsoft.com/office/drawing/2014/main" id="{E5AD33A4-C8C2-4AEE-8C18-FD663D559E3F}"/>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1727538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heading and Conten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013C66C-9F92-43E5-95C4-3F92427746FF}"/>
              </a:ext>
            </a:extLst>
          </p:cNvPr>
          <p:cNvSpPr>
            <a:spLocks noGrp="1"/>
          </p:cNvSpPr>
          <p:nvPr>
            <p:ph type="body" sz="quarter" idx="16"/>
          </p:nvPr>
        </p:nvSpPr>
        <p:spPr>
          <a:xfrm>
            <a:off x="555457" y="1202729"/>
            <a:ext cx="11122193" cy="520456"/>
          </a:xfrm>
          <a:prstGeom prst="rect">
            <a:avLst/>
          </a:prstGeom>
          <a:noFill/>
          <a:ln>
            <a:noFill/>
          </a:ln>
        </p:spPr>
        <p:txBody>
          <a:bodyPr tIns="0" bIns="0" numCol="1" spcCol="457200" anchor="ctr" anchorCtr="0">
            <a:normAutofit/>
          </a:bodyPr>
          <a:lstStyle>
            <a:lvl1pPr marL="0" marR="0" indent="0" algn="l" defTabSz="457200" rtl="0" eaLnBrk="1" fontAlgn="auto" latinLnBrk="0" hangingPunct="1">
              <a:lnSpc>
                <a:spcPts val="2400"/>
              </a:lnSpc>
              <a:spcBef>
                <a:spcPts val="0"/>
              </a:spcBef>
              <a:spcAft>
                <a:spcPts val="0"/>
              </a:spcAft>
              <a:buClrTx/>
              <a:buSzTx/>
              <a:buFont typeface="Arial"/>
              <a:buNone/>
              <a:tabLst/>
              <a:defRPr lang="en-US" sz="3200" b="0" i="0" kern="1200" dirty="0">
                <a:solidFill>
                  <a:srgbClr val="225D62"/>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ts val="0"/>
              </a:spcBef>
              <a:spcAft>
                <a:spcPts val="0"/>
              </a:spcAft>
              <a:buClrTx/>
              <a:buSzTx/>
              <a:buFont typeface="Arial"/>
              <a:buNone/>
              <a:tabLst/>
              <a:defRPr/>
            </a:pPr>
            <a:endParaRPr lang="en-US" dirty="0"/>
          </a:p>
        </p:txBody>
      </p:sp>
      <p:cxnSp>
        <p:nvCxnSpPr>
          <p:cNvPr id="12" name="Straight Connector 11">
            <a:extLst>
              <a:ext uri="{FF2B5EF4-FFF2-40B4-BE49-F238E27FC236}">
                <a16:creationId xmlns:a16="http://schemas.microsoft.com/office/drawing/2014/main" id="{41E987DF-CF75-4DBD-991F-59F4FED9FC35}"/>
              </a:ext>
            </a:extLst>
          </p:cNvPr>
          <p:cNvCxnSpPr/>
          <p:nvPr userDrawn="1"/>
        </p:nvCxnSpPr>
        <p:spPr>
          <a:xfrm>
            <a:off x="555457" y="1851196"/>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1979208"/>
            <a:ext cx="11122025" cy="421672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7">
            <a:extLst>
              <a:ext uri="{FF2B5EF4-FFF2-40B4-BE49-F238E27FC236}">
                <a16:creationId xmlns:a16="http://schemas.microsoft.com/office/drawing/2014/main" id="{F24FCFA6-F60B-422B-AC88-68B3A51F25D9}"/>
              </a:ext>
            </a:extLst>
          </p:cNvPr>
          <p:cNvSpPr>
            <a:spLocks noGrp="1"/>
          </p:cNvSpPr>
          <p:nvPr>
            <p:ph type="title" hasCustomPrompt="1"/>
          </p:nvPr>
        </p:nvSpPr>
        <p:spPr>
          <a:xfrm>
            <a:off x="555457" y="648287"/>
            <a:ext cx="7870159" cy="456436"/>
          </a:xfrm>
        </p:spPr>
        <p:txBody>
          <a:bodyPr>
            <a:noAutofit/>
          </a:bodyPr>
          <a:lstStyle>
            <a:lvl1pPr>
              <a:defRPr sz="4000" b="1">
                <a:solidFill>
                  <a:srgbClr val="225D62"/>
                </a:solidFill>
                <a:latin typeface="+mn-lt"/>
              </a:defRPr>
            </a:lvl1pPr>
          </a:lstStyle>
          <a:p>
            <a:pPr lvl="0"/>
            <a:r>
              <a:rPr lang="en-US" dirty="0"/>
              <a:t>What to Expect</a:t>
            </a:r>
          </a:p>
        </p:txBody>
      </p:sp>
      <p:sp>
        <p:nvSpPr>
          <p:cNvPr id="10" name="Date Placeholder 1">
            <a:extLst>
              <a:ext uri="{FF2B5EF4-FFF2-40B4-BE49-F238E27FC236}">
                <a16:creationId xmlns:a16="http://schemas.microsoft.com/office/drawing/2014/main" id="{CA0FA7E4-9A3C-4086-93F1-260D90EF9B22}"/>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1" name="Slide Number Placeholder 2">
            <a:extLst>
              <a:ext uri="{FF2B5EF4-FFF2-40B4-BE49-F238E27FC236}">
                <a16:creationId xmlns:a16="http://schemas.microsoft.com/office/drawing/2014/main" id="{717AFB74-7E97-49C5-81E1-1153F25C5619}"/>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F5231E57-63A8-1D63-20B5-7AFAD6FDD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701742"/>
            <a:ext cx="1248304" cy="349525"/>
          </a:xfrm>
          <a:prstGeom prst="rect">
            <a:avLst/>
          </a:prstGeom>
        </p:spPr>
      </p:pic>
    </p:spTree>
    <p:extLst>
      <p:ext uri="{BB962C8B-B14F-4D97-AF65-F5344CB8AC3E}">
        <p14:creationId xmlns:p14="http://schemas.microsoft.com/office/powerpoint/2010/main" val="132023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41E987DF-CF75-4DBD-991F-59F4FED9FC35}"/>
              </a:ext>
            </a:extLst>
          </p:cNvPr>
          <p:cNvCxnSpPr/>
          <p:nvPr userDrawn="1"/>
        </p:nvCxnSpPr>
        <p:spPr>
          <a:xfrm>
            <a:off x="555457" y="1429139"/>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1632368"/>
            <a:ext cx="11122025" cy="445927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7">
            <a:extLst>
              <a:ext uri="{FF2B5EF4-FFF2-40B4-BE49-F238E27FC236}">
                <a16:creationId xmlns:a16="http://schemas.microsoft.com/office/drawing/2014/main" id="{046A5AFB-70F2-400E-9F24-F3BD9EFB5075}"/>
              </a:ext>
            </a:extLst>
          </p:cNvPr>
          <p:cNvSpPr>
            <a:spLocks noGrp="1"/>
          </p:cNvSpPr>
          <p:nvPr>
            <p:ph type="title" hasCustomPrompt="1"/>
          </p:nvPr>
        </p:nvSpPr>
        <p:spPr>
          <a:xfrm>
            <a:off x="558946" y="769476"/>
            <a:ext cx="7870159" cy="456436"/>
          </a:xfrm>
        </p:spPr>
        <p:txBody>
          <a:bodyPr>
            <a:noAutofit/>
          </a:bodyPr>
          <a:lstStyle>
            <a:lvl1pPr>
              <a:defRPr sz="4000" b="1">
                <a:solidFill>
                  <a:srgbClr val="225D62"/>
                </a:solidFill>
                <a:latin typeface="+mn-lt"/>
              </a:defRPr>
            </a:lvl1pPr>
          </a:lstStyle>
          <a:p>
            <a:pPr lvl="0"/>
            <a:r>
              <a:rPr lang="en-US" dirty="0"/>
              <a:t>Click to Edit</a:t>
            </a:r>
          </a:p>
        </p:txBody>
      </p:sp>
      <p:sp>
        <p:nvSpPr>
          <p:cNvPr id="9" name="Date Placeholder 1">
            <a:extLst>
              <a:ext uri="{FF2B5EF4-FFF2-40B4-BE49-F238E27FC236}">
                <a16:creationId xmlns:a16="http://schemas.microsoft.com/office/drawing/2014/main" id="{EDBC974F-89BE-4B2F-A490-0F3DA62AE92E}"/>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1" name="Slide Number Placeholder 2">
            <a:extLst>
              <a:ext uri="{FF2B5EF4-FFF2-40B4-BE49-F238E27FC236}">
                <a16:creationId xmlns:a16="http://schemas.microsoft.com/office/drawing/2014/main" id="{F20BFC6B-BD68-4F51-B344-92DCCEC7AF5A}"/>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81C32185-42C3-7404-B904-822FF66F49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706438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41E987DF-CF75-4DBD-991F-59F4FED9FC35}"/>
              </a:ext>
            </a:extLst>
          </p:cNvPr>
          <p:cNvCxnSpPr/>
          <p:nvPr userDrawn="1"/>
        </p:nvCxnSpPr>
        <p:spPr>
          <a:xfrm>
            <a:off x="555457" y="1429139"/>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1632368"/>
            <a:ext cx="5891357" cy="445927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7">
            <a:extLst>
              <a:ext uri="{FF2B5EF4-FFF2-40B4-BE49-F238E27FC236}">
                <a16:creationId xmlns:a16="http://schemas.microsoft.com/office/drawing/2014/main" id="{046A5AFB-70F2-400E-9F24-F3BD9EFB5075}"/>
              </a:ext>
            </a:extLst>
          </p:cNvPr>
          <p:cNvSpPr>
            <a:spLocks noGrp="1"/>
          </p:cNvSpPr>
          <p:nvPr>
            <p:ph type="title" hasCustomPrompt="1"/>
          </p:nvPr>
        </p:nvSpPr>
        <p:spPr>
          <a:xfrm>
            <a:off x="558946" y="769476"/>
            <a:ext cx="7870159" cy="456436"/>
          </a:xfrm>
        </p:spPr>
        <p:txBody>
          <a:bodyPr>
            <a:noAutofit/>
          </a:bodyPr>
          <a:lstStyle>
            <a:lvl1pPr>
              <a:defRPr sz="4000" b="1">
                <a:solidFill>
                  <a:srgbClr val="225D62"/>
                </a:solidFill>
                <a:latin typeface="+mn-lt"/>
              </a:defRPr>
            </a:lvl1pPr>
          </a:lstStyle>
          <a:p>
            <a:pPr lvl="0"/>
            <a:r>
              <a:rPr lang="en-US" dirty="0"/>
              <a:t>Click to Edit</a:t>
            </a:r>
          </a:p>
        </p:txBody>
      </p:sp>
      <p:sp>
        <p:nvSpPr>
          <p:cNvPr id="8" name="Content Placeholder 3">
            <a:extLst>
              <a:ext uri="{FF2B5EF4-FFF2-40B4-BE49-F238E27FC236}">
                <a16:creationId xmlns:a16="http://schemas.microsoft.com/office/drawing/2014/main" id="{21D5E012-720A-41E0-B3FB-DFFF14BE6E27}"/>
              </a:ext>
            </a:extLst>
          </p:cNvPr>
          <p:cNvSpPr>
            <a:spLocks noGrp="1"/>
          </p:cNvSpPr>
          <p:nvPr>
            <p:ph sz="half" idx="22" hasCustomPrompt="1"/>
          </p:nvPr>
        </p:nvSpPr>
        <p:spPr>
          <a:xfrm>
            <a:off x="6640945" y="1681568"/>
            <a:ext cx="4712855" cy="4406948"/>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11" name="Date Placeholder 1">
            <a:extLst>
              <a:ext uri="{FF2B5EF4-FFF2-40B4-BE49-F238E27FC236}">
                <a16:creationId xmlns:a16="http://schemas.microsoft.com/office/drawing/2014/main" id="{06F33404-5F9E-479C-A2FB-0A4009B0636C}"/>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3" name="Slide Number Placeholder 2">
            <a:extLst>
              <a:ext uri="{FF2B5EF4-FFF2-40B4-BE49-F238E27FC236}">
                <a16:creationId xmlns:a16="http://schemas.microsoft.com/office/drawing/2014/main" id="{8A5CDD6D-D82E-4616-B905-9BB63C7EA7B4}"/>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82D4BAED-F44B-8D15-FE34-CB949C09A9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289447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09E1E3B-D407-4497-9C76-73313C9A08A5}"/>
              </a:ext>
            </a:extLst>
          </p:cNvPr>
          <p:cNvCxnSpPr/>
          <p:nvPr userDrawn="1"/>
        </p:nvCxnSpPr>
        <p:spPr>
          <a:xfrm>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9" name="Straight Connector 8">
            <a:extLst>
              <a:ext uri="{FF2B5EF4-FFF2-40B4-BE49-F238E27FC236}">
                <a16:creationId xmlns:a16="http://schemas.microsoft.com/office/drawing/2014/main" id="{9B4DAFCA-9899-4B00-AF67-6787C28C333A}"/>
              </a:ext>
            </a:extLst>
          </p:cNvPr>
          <p:cNvCxnSpPr/>
          <p:nvPr userDrawn="1"/>
        </p:nvCxnSpPr>
        <p:spPr>
          <a:xfrm>
            <a:off x="8087226" y="516350"/>
            <a:ext cx="0" cy="5808250"/>
          </a:xfrm>
          <a:prstGeom prst="line">
            <a:avLst/>
          </a:prstGeom>
          <a:noFill/>
          <a:ln w="22225" cap="flat" cmpd="sng" algn="ctr">
            <a:solidFill>
              <a:sysClr val="window" lastClr="FFFFFF">
                <a:lumMod val="75000"/>
              </a:sysClr>
            </a:solidFill>
            <a:prstDash val="solid"/>
          </a:ln>
          <a:effectLst/>
        </p:spPr>
      </p:cxnSp>
      <p:sp>
        <p:nvSpPr>
          <p:cNvPr id="10" name="Text Placeholder 3">
            <a:extLst>
              <a:ext uri="{FF2B5EF4-FFF2-40B4-BE49-F238E27FC236}">
                <a16:creationId xmlns:a16="http://schemas.microsoft.com/office/drawing/2014/main" id="{33EC9887-D293-4328-98BC-3B0F7D4F1F02}"/>
              </a:ext>
            </a:extLst>
          </p:cNvPr>
          <p:cNvSpPr txBox="1">
            <a:spLocks/>
          </p:cNvSpPr>
          <p:nvPr userDrawn="1"/>
        </p:nvSpPr>
        <p:spPr>
          <a:xfrm>
            <a:off x="4419601" y="526152"/>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176BB"/>
              </a:solidFill>
              <a:effectLst/>
              <a:uLnTx/>
              <a:uFillTx/>
              <a:latin typeface="+mn-lt"/>
              <a:ea typeface="Open Sans" charset="0"/>
              <a:cs typeface="Arial" panose="020B0604020202020204" pitchFamily="34" charset="0"/>
            </a:endParaRPr>
          </a:p>
        </p:txBody>
      </p:sp>
      <p:sp>
        <p:nvSpPr>
          <p:cNvPr id="11" name="Text Placeholder 3">
            <a:extLst>
              <a:ext uri="{FF2B5EF4-FFF2-40B4-BE49-F238E27FC236}">
                <a16:creationId xmlns:a16="http://schemas.microsoft.com/office/drawing/2014/main" id="{19E45338-9395-4187-A48F-69CBA577C452}"/>
              </a:ext>
            </a:extLst>
          </p:cNvPr>
          <p:cNvSpPr txBox="1">
            <a:spLocks/>
          </p:cNvSpPr>
          <p:nvPr userDrawn="1"/>
        </p:nvSpPr>
        <p:spPr>
          <a:xfrm>
            <a:off x="8343901" y="547479"/>
            <a:ext cx="3350292"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176BB"/>
              </a:solidFill>
              <a:effectLst/>
              <a:uLnTx/>
              <a:uFillTx/>
              <a:latin typeface="+mn-lt"/>
              <a:ea typeface="Open Sans" charset="0"/>
              <a:cs typeface="Arial" panose="020B0604020202020204" pitchFamily="34" charset="0"/>
            </a:endParaRPr>
          </a:p>
        </p:txBody>
      </p:sp>
      <p:sp>
        <p:nvSpPr>
          <p:cNvPr id="12" name="Text Placeholder 3">
            <a:extLst>
              <a:ext uri="{FF2B5EF4-FFF2-40B4-BE49-F238E27FC236}">
                <a16:creationId xmlns:a16="http://schemas.microsoft.com/office/drawing/2014/main" id="{D0964ABA-876C-47A8-ABB3-F03B89260F97}"/>
              </a:ext>
            </a:extLst>
          </p:cNvPr>
          <p:cNvSpPr txBox="1">
            <a:spLocks/>
          </p:cNvSpPr>
          <p:nvPr userDrawn="1"/>
        </p:nvSpPr>
        <p:spPr>
          <a:xfrm>
            <a:off x="495300" y="516627"/>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176BB"/>
              </a:solidFill>
              <a:effectLst/>
              <a:uLnTx/>
              <a:uFillTx/>
              <a:latin typeface="+mn-lt"/>
              <a:ea typeface="Open Sans" charset="0"/>
              <a:cs typeface="Arial" panose="020B0604020202020204" pitchFamily="34" charset="0"/>
            </a:endParaRPr>
          </a:p>
        </p:txBody>
      </p:sp>
      <p:cxnSp>
        <p:nvCxnSpPr>
          <p:cNvPr id="16" name="Straight Connector 15">
            <a:extLst>
              <a:ext uri="{FF2B5EF4-FFF2-40B4-BE49-F238E27FC236}">
                <a16:creationId xmlns:a16="http://schemas.microsoft.com/office/drawing/2014/main" id="{3B07F4A5-4BB3-48A4-9432-BED14434BA40}"/>
              </a:ext>
            </a:extLst>
          </p:cNvPr>
          <p:cNvCxnSpPr/>
          <p:nvPr userDrawn="1"/>
        </p:nvCxnSpPr>
        <p:spPr>
          <a:xfrm>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7" name="Straight Connector 16">
            <a:extLst>
              <a:ext uri="{FF2B5EF4-FFF2-40B4-BE49-F238E27FC236}">
                <a16:creationId xmlns:a16="http://schemas.microsoft.com/office/drawing/2014/main" id="{356FCCF4-375F-459A-933B-00E3761AF6FA}"/>
              </a:ext>
            </a:extLst>
          </p:cNvPr>
          <p:cNvCxnSpPr/>
          <p:nvPr userDrawn="1"/>
        </p:nvCxnSpPr>
        <p:spPr>
          <a:xfrm>
            <a:off x="8087226" y="516350"/>
            <a:ext cx="0" cy="5808250"/>
          </a:xfrm>
          <a:prstGeom prst="line">
            <a:avLst/>
          </a:prstGeom>
          <a:noFill/>
          <a:ln w="22225" cap="flat" cmpd="sng" algn="ctr">
            <a:solidFill>
              <a:sysClr val="window" lastClr="FFFFFF">
                <a:lumMod val="75000"/>
              </a:sysClr>
            </a:solidFill>
            <a:prstDash val="solid"/>
          </a:ln>
          <a:effectLst/>
        </p:spPr>
      </p:cxnSp>
      <p:cxnSp>
        <p:nvCxnSpPr>
          <p:cNvPr id="18" name="Straight Connector 17">
            <a:extLst>
              <a:ext uri="{FF2B5EF4-FFF2-40B4-BE49-F238E27FC236}">
                <a16:creationId xmlns:a16="http://schemas.microsoft.com/office/drawing/2014/main" id="{96564F8A-26EA-41F0-B0A5-3628628247EC}"/>
              </a:ext>
            </a:extLst>
          </p:cNvPr>
          <p:cNvCxnSpPr/>
          <p:nvPr userDrawn="1"/>
        </p:nvCxnSpPr>
        <p:spPr>
          <a:xfrm>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9" name="Straight Connector 18">
            <a:extLst>
              <a:ext uri="{FF2B5EF4-FFF2-40B4-BE49-F238E27FC236}">
                <a16:creationId xmlns:a16="http://schemas.microsoft.com/office/drawing/2014/main" id="{69745C7A-2F6E-49C8-824A-64DCE986F9F5}"/>
              </a:ext>
            </a:extLst>
          </p:cNvPr>
          <p:cNvCxnSpPr/>
          <p:nvPr userDrawn="1"/>
        </p:nvCxnSpPr>
        <p:spPr>
          <a:xfrm>
            <a:off x="8087226" y="516350"/>
            <a:ext cx="0" cy="5808250"/>
          </a:xfrm>
          <a:prstGeom prst="line">
            <a:avLst/>
          </a:prstGeom>
          <a:noFill/>
          <a:ln w="22225" cap="flat" cmpd="sng" algn="ctr">
            <a:solidFill>
              <a:sysClr val="window" lastClr="FFFFFF">
                <a:lumMod val="75000"/>
              </a:sysClr>
            </a:solidFill>
            <a:prstDash val="solid"/>
          </a:ln>
          <a:effectLst/>
        </p:spPr>
      </p:cxnSp>
      <p:sp>
        <p:nvSpPr>
          <p:cNvPr id="35" name="Text Placeholder 5">
            <a:extLst>
              <a:ext uri="{FF2B5EF4-FFF2-40B4-BE49-F238E27FC236}">
                <a16:creationId xmlns:a16="http://schemas.microsoft.com/office/drawing/2014/main" id="{8A63808E-07F8-4F9E-ACE8-74F5CF5AC5E5}"/>
              </a:ext>
            </a:extLst>
          </p:cNvPr>
          <p:cNvSpPr>
            <a:spLocks noGrp="1"/>
          </p:cNvSpPr>
          <p:nvPr>
            <p:ph type="body" sz="quarter" idx="23" hasCustomPrompt="1"/>
          </p:nvPr>
        </p:nvSpPr>
        <p:spPr>
          <a:xfrm>
            <a:off x="551631"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Click to edit</a:t>
            </a:r>
          </a:p>
        </p:txBody>
      </p:sp>
      <p:sp>
        <p:nvSpPr>
          <p:cNvPr id="36" name="Text Placeholder 5">
            <a:extLst>
              <a:ext uri="{FF2B5EF4-FFF2-40B4-BE49-F238E27FC236}">
                <a16:creationId xmlns:a16="http://schemas.microsoft.com/office/drawing/2014/main" id="{C1386C2C-8E2C-41A4-90A5-71E744E52333}"/>
              </a:ext>
            </a:extLst>
          </p:cNvPr>
          <p:cNvSpPr>
            <a:spLocks noGrp="1"/>
          </p:cNvSpPr>
          <p:nvPr>
            <p:ph type="body" sz="quarter" idx="24" hasCustomPrompt="1"/>
          </p:nvPr>
        </p:nvSpPr>
        <p:spPr>
          <a:xfrm>
            <a:off x="4447766"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Click to edit</a:t>
            </a:r>
          </a:p>
        </p:txBody>
      </p:sp>
      <p:sp>
        <p:nvSpPr>
          <p:cNvPr id="37" name="Text Placeholder 5">
            <a:extLst>
              <a:ext uri="{FF2B5EF4-FFF2-40B4-BE49-F238E27FC236}">
                <a16:creationId xmlns:a16="http://schemas.microsoft.com/office/drawing/2014/main" id="{155E3BB5-39B6-4752-96C8-BE2E517C4325}"/>
              </a:ext>
            </a:extLst>
          </p:cNvPr>
          <p:cNvSpPr>
            <a:spLocks noGrp="1"/>
          </p:cNvSpPr>
          <p:nvPr>
            <p:ph type="body" sz="quarter" idx="25" hasCustomPrompt="1"/>
          </p:nvPr>
        </p:nvSpPr>
        <p:spPr>
          <a:xfrm>
            <a:off x="8302633"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Click to edit</a:t>
            </a:r>
          </a:p>
        </p:txBody>
      </p:sp>
      <p:sp>
        <p:nvSpPr>
          <p:cNvPr id="40" name="Slide Number Placeholder 4">
            <a:extLst>
              <a:ext uri="{FF2B5EF4-FFF2-40B4-BE49-F238E27FC236}">
                <a16:creationId xmlns:a16="http://schemas.microsoft.com/office/drawing/2014/main" id="{5B322EA8-7DF2-40E8-BDAA-7B3BEC3CDA4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endParaRPr lang="en-US" dirty="0">
              <a:solidFill>
                <a:srgbClr val="0176BB"/>
              </a:solidFill>
              <a:latin typeface="+mj-lt"/>
            </a:endParaRPr>
          </a:p>
        </p:txBody>
      </p:sp>
      <p:sp>
        <p:nvSpPr>
          <p:cNvPr id="41" name="Text Placeholder 33">
            <a:extLst>
              <a:ext uri="{FF2B5EF4-FFF2-40B4-BE49-F238E27FC236}">
                <a16:creationId xmlns:a16="http://schemas.microsoft.com/office/drawing/2014/main" id="{0FEB4A8A-6760-4FD0-B792-BD9553454F3D}"/>
              </a:ext>
            </a:extLst>
          </p:cNvPr>
          <p:cNvSpPr>
            <a:spLocks noGrp="1"/>
          </p:cNvSpPr>
          <p:nvPr>
            <p:ph type="body" sz="quarter" idx="26"/>
          </p:nvPr>
        </p:nvSpPr>
        <p:spPr>
          <a:xfrm>
            <a:off x="748925" y="730293"/>
            <a:ext cx="2966864" cy="988723"/>
          </a:xfrm>
        </p:spPr>
        <p:txBody>
          <a:bodyPr/>
          <a:lstStyle>
            <a:lvl1pPr marL="0" indent="0">
              <a:buNone/>
              <a:defRPr b="1">
                <a:solidFill>
                  <a:srgbClr val="225D62"/>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dirty="0"/>
              <a:t>Edit Master text styles</a:t>
            </a:r>
          </a:p>
        </p:txBody>
      </p:sp>
      <p:sp>
        <p:nvSpPr>
          <p:cNvPr id="43" name="Text Placeholder 33">
            <a:extLst>
              <a:ext uri="{FF2B5EF4-FFF2-40B4-BE49-F238E27FC236}">
                <a16:creationId xmlns:a16="http://schemas.microsoft.com/office/drawing/2014/main" id="{688B2333-C31B-4676-9D25-54CD8273C0BC}"/>
              </a:ext>
            </a:extLst>
          </p:cNvPr>
          <p:cNvSpPr>
            <a:spLocks noGrp="1"/>
          </p:cNvSpPr>
          <p:nvPr>
            <p:ph type="body" sz="quarter" idx="27"/>
          </p:nvPr>
        </p:nvSpPr>
        <p:spPr>
          <a:xfrm>
            <a:off x="4643900" y="725976"/>
            <a:ext cx="2966864" cy="988723"/>
          </a:xfrm>
        </p:spPr>
        <p:txBody>
          <a:bodyPr/>
          <a:lstStyle>
            <a:lvl1pPr marL="0" indent="0">
              <a:buNone/>
              <a:defRPr b="1">
                <a:solidFill>
                  <a:srgbClr val="225D62"/>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dirty="0"/>
              <a:t>Edit Master text styles</a:t>
            </a:r>
          </a:p>
        </p:txBody>
      </p:sp>
      <p:sp>
        <p:nvSpPr>
          <p:cNvPr id="44" name="Text Placeholder 33">
            <a:extLst>
              <a:ext uri="{FF2B5EF4-FFF2-40B4-BE49-F238E27FC236}">
                <a16:creationId xmlns:a16="http://schemas.microsoft.com/office/drawing/2014/main" id="{979B1673-C013-4447-9912-4C2EC779954D}"/>
              </a:ext>
            </a:extLst>
          </p:cNvPr>
          <p:cNvSpPr>
            <a:spLocks noGrp="1"/>
          </p:cNvSpPr>
          <p:nvPr>
            <p:ph type="body" sz="quarter" idx="28"/>
          </p:nvPr>
        </p:nvSpPr>
        <p:spPr>
          <a:xfrm>
            <a:off x="8535615" y="756828"/>
            <a:ext cx="2966864" cy="988723"/>
          </a:xfrm>
        </p:spPr>
        <p:txBody>
          <a:bodyPr/>
          <a:lstStyle>
            <a:lvl1pPr marL="0" indent="0">
              <a:buNone/>
              <a:defRPr b="1">
                <a:solidFill>
                  <a:srgbClr val="225D62"/>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C8DE0075-CACA-4953-8806-FFD8824C4504}"/>
              </a:ext>
            </a:extLst>
          </p:cNvPr>
          <p:cNvSpPr>
            <a:spLocks noGrp="1"/>
          </p:cNvSpPr>
          <p:nvPr>
            <p:ph type="dt" sz="half" idx="29"/>
          </p:nvPr>
        </p:nvSpPr>
        <p:spPr/>
        <p:txBody>
          <a:bodyPr/>
          <a:lstStyle/>
          <a:p>
            <a:fld id="{FE4A2539-91EC-4BEC-B661-34B2032C655E}" type="datetime1">
              <a:rPr lang="en-US" smtClean="0"/>
              <a:pPr/>
              <a:t>6/19/2026</a:t>
            </a:fld>
            <a:endParaRPr lang="en-US" dirty="0"/>
          </a:p>
        </p:txBody>
      </p:sp>
      <p:sp>
        <p:nvSpPr>
          <p:cNvPr id="5" name="Slide Number Placeholder 4">
            <a:extLst>
              <a:ext uri="{FF2B5EF4-FFF2-40B4-BE49-F238E27FC236}">
                <a16:creationId xmlns:a16="http://schemas.microsoft.com/office/drawing/2014/main" id="{9B868313-7C6B-4226-84E4-69BD49C6FCEE}"/>
              </a:ext>
            </a:extLst>
          </p:cNvPr>
          <p:cNvSpPr>
            <a:spLocks noGrp="1"/>
          </p:cNvSpPr>
          <p:nvPr>
            <p:ph type="sldNum" sz="quarter" idx="30"/>
          </p:nvPr>
        </p:nvSpPr>
        <p:spPr/>
        <p:txBody>
          <a:body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2559572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Multi Imag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21B30225-4290-4FC7-A40E-5DE752217AC5}"/>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2" name="Straight Connector 11">
            <a:extLst>
              <a:ext uri="{FF2B5EF4-FFF2-40B4-BE49-F238E27FC236}">
                <a16:creationId xmlns:a16="http://schemas.microsoft.com/office/drawing/2014/main" id="{C9B35064-07F6-4A31-A2AE-C1F0CAFF634A}"/>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3" name="Straight Connector 12">
            <a:extLst>
              <a:ext uri="{FF2B5EF4-FFF2-40B4-BE49-F238E27FC236}">
                <a16:creationId xmlns:a16="http://schemas.microsoft.com/office/drawing/2014/main" id="{6D586D65-3787-4F37-9E40-3929AEBE70A8}"/>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sp>
        <p:nvSpPr>
          <p:cNvPr id="18" name="Text Placeholder 3">
            <a:extLst>
              <a:ext uri="{FF2B5EF4-FFF2-40B4-BE49-F238E27FC236}">
                <a16:creationId xmlns:a16="http://schemas.microsoft.com/office/drawing/2014/main" id="{4CF81E03-0CA2-403E-9FFF-D5F57D82CB80}"/>
              </a:ext>
            </a:extLst>
          </p:cNvPr>
          <p:cNvSpPr>
            <a:spLocks noGrp="1"/>
          </p:cNvSpPr>
          <p:nvPr>
            <p:ph type="body" sz="quarter" idx="16"/>
          </p:nvPr>
        </p:nvSpPr>
        <p:spPr>
          <a:xfrm>
            <a:off x="555457" y="1419226"/>
            <a:ext cx="11122193" cy="762000"/>
          </a:xfrm>
          <a:prstGeom prst="rect">
            <a:avLst/>
          </a:prstGeom>
          <a:solidFill>
            <a:schemeClr val="bg1">
              <a:lumMod val="85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ts val="0"/>
              </a:spcBef>
              <a:spcAft>
                <a:spcPts val="0"/>
              </a:spcAft>
              <a:buClrTx/>
              <a:buSzTx/>
              <a:buFont typeface="Arial"/>
              <a:buNone/>
              <a:tabLst/>
              <a:defRPr lang="en-US" sz="3200" b="0" i="0" kern="1200" dirty="0">
                <a:solidFill>
                  <a:srgbClr val="225D62"/>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ts val="0"/>
              </a:spcBef>
              <a:spcAft>
                <a:spcPts val="0"/>
              </a:spcAft>
              <a:buClrTx/>
              <a:buSzTx/>
              <a:buFont typeface="Arial"/>
              <a:buNone/>
              <a:tabLst/>
              <a:defRPr/>
            </a:pPr>
            <a:endParaRPr lang="en-US" dirty="0"/>
          </a:p>
        </p:txBody>
      </p:sp>
      <p:sp>
        <p:nvSpPr>
          <p:cNvPr id="14" name="Content Placeholder 3">
            <a:extLst>
              <a:ext uri="{FF2B5EF4-FFF2-40B4-BE49-F238E27FC236}">
                <a16:creationId xmlns:a16="http://schemas.microsoft.com/office/drawing/2014/main" id="{4B51F05A-7C3E-443B-A803-D95D675F6DF4}"/>
              </a:ext>
            </a:extLst>
          </p:cNvPr>
          <p:cNvSpPr>
            <a:spLocks noGrp="1"/>
          </p:cNvSpPr>
          <p:nvPr>
            <p:ph sz="half" idx="2" hasCustomPrompt="1"/>
          </p:nvPr>
        </p:nvSpPr>
        <p:spPr>
          <a:xfrm>
            <a:off x="571856" y="2596342"/>
            <a:ext cx="3485266" cy="3747293"/>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15" name="Content Placeholder 3">
            <a:extLst>
              <a:ext uri="{FF2B5EF4-FFF2-40B4-BE49-F238E27FC236}">
                <a16:creationId xmlns:a16="http://schemas.microsoft.com/office/drawing/2014/main" id="{73A96E97-6F07-4A35-BDDD-A57F9CB100D0}"/>
              </a:ext>
            </a:extLst>
          </p:cNvPr>
          <p:cNvSpPr>
            <a:spLocks noGrp="1"/>
          </p:cNvSpPr>
          <p:nvPr>
            <p:ph sz="half" idx="19" hasCustomPrompt="1"/>
          </p:nvPr>
        </p:nvSpPr>
        <p:spPr>
          <a:xfrm>
            <a:off x="4373920" y="2596341"/>
            <a:ext cx="3485266" cy="3747293"/>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16" name="Content Placeholder 3">
            <a:extLst>
              <a:ext uri="{FF2B5EF4-FFF2-40B4-BE49-F238E27FC236}">
                <a16:creationId xmlns:a16="http://schemas.microsoft.com/office/drawing/2014/main" id="{D6590EE8-0B38-49BD-983A-8CBDB8C7CE42}"/>
              </a:ext>
            </a:extLst>
          </p:cNvPr>
          <p:cNvSpPr>
            <a:spLocks noGrp="1"/>
          </p:cNvSpPr>
          <p:nvPr>
            <p:ph sz="half" idx="20" hasCustomPrompt="1"/>
          </p:nvPr>
        </p:nvSpPr>
        <p:spPr>
          <a:xfrm>
            <a:off x="8134878" y="2609057"/>
            <a:ext cx="3485266" cy="3747293"/>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17" name="Title 7">
            <a:extLst>
              <a:ext uri="{FF2B5EF4-FFF2-40B4-BE49-F238E27FC236}">
                <a16:creationId xmlns:a16="http://schemas.microsoft.com/office/drawing/2014/main" id="{6079D3B6-BE8B-4963-BF20-F859E49C9DF0}"/>
              </a:ext>
            </a:extLst>
          </p:cNvPr>
          <p:cNvSpPr>
            <a:spLocks noGrp="1"/>
          </p:cNvSpPr>
          <p:nvPr>
            <p:ph type="title" hasCustomPrompt="1"/>
          </p:nvPr>
        </p:nvSpPr>
        <p:spPr>
          <a:xfrm>
            <a:off x="558946" y="769476"/>
            <a:ext cx="7870159" cy="456436"/>
          </a:xfrm>
        </p:spPr>
        <p:txBody>
          <a:bodyPr>
            <a:noAutofit/>
          </a:bodyPr>
          <a:lstStyle>
            <a:lvl1pPr>
              <a:defRPr sz="4000" b="1">
                <a:solidFill>
                  <a:srgbClr val="225D62"/>
                </a:solidFill>
                <a:latin typeface="+mn-lt"/>
              </a:defRPr>
            </a:lvl1pPr>
          </a:lstStyle>
          <a:p>
            <a:pPr lvl="0"/>
            <a:r>
              <a:rPr lang="en-US" dirty="0"/>
              <a:t>Click to Edit</a:t>
            </a:r>
          </a:p>
        </p:txBody>
      </p:sp>
      <p:sp>
        <p:nvSpPr>
          <p:cNvPr id="4" name="Date Placeholder 3">
            <a:extLst>
              <a:ext uri="{FF2B5EF4-FFF2-40B4-BE49-F238E27FC236}">
                <a16:creationId xmlns:a16="http://schemas.microsoft.com/office/drawing/2014/main" id="{2C2C913A-BFED-464E-8A23-DFD6B7284167}"/>
              </a:ext>
            </a:extLst>
          </p:cNvPr>
          <p:cNvSpPr>
            <a:spLocks noGrp="1"/>
          </p:cNvSpPr>
          <p:nvPr>
            <p:ph type="dt" sz="half" idx="21"/>
          </p:nvPr>
        </p:nvSpPr>
        <p:spPr/>
        <p:txBody>
          <a:bodyPr/>
          <a:lstStyle/>
          <a:p>
            <a:fld id="{FE4A2539-91EC-4BEC-B661-34B2032C655E}" type="datetime1">
              <a:rPr lang="en-US" smtClean="0"/>
              <a:pPr/>
              <a:t>6/19/2026</a:t>
            </a:fld>
            <a:endParaRPr lang="en-US" dirty="0"/>
          </a:p>
        </p:txBody>
      </p:sp>
      <p:sp>
        <p:nvSpPr>
          <p:cNvPr id="5" name="Slide Number Placeholder 4">
            <a:extLst>
              <a:ext uri="{FF2B5EF4-FFF2-40B4-BE49-F238E27FC236}">
                <a16:creationId xmlns:a16="http://schemas.microsoft.com/office/drawing/2014/main" id="{316F2DBB-4533-40F1-8280-B66EED9605E6}"/>
              </a:ext>
            </a:extLst>
          </p:cNvPr>
          <p:cNvSpPr>
            <a:spLocks noGrp="1"/>
          </p:cNvSpPr>
          <p:nvPr>
            <p:ph type="sldNum" sz="quarter" idx="22"/>
          </p:nvPr>
        </p:nvSpPr>
        <p:spPr/>
        <p:txBody>
          <a:body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166A21A4-E7AD-3807-FD11-824B285D7E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348955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Multi Imag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D586D65-3787-4F37-9E40-3929AEBE70A8}"/>
              </a:ext>
            </a:extLst>
          </p:cNvPr>
          <p:cNvCxnSpPr>
            <a:cxnSpLocks/>
          </p:cNvCxnSpPr>
          <p:nvPr userDrawn="1"/>
        </p:nvCxnSpPr>
        <p:spPr>
          <a:xfrm>
            <a:off x="555457" y="1539544"/>
            <a:ext cx="11122193" cy="0"/>
          </a:xfrm>
          <a:prstGeom prst="line">
            <a:avLst/>
          </a:prstGeom>
          <a:noFill/>
          <a:ln w="22225" cap="flat" cmpd="sng" algn="ctr">
            <a:solidFill>
              <a:sysClr val="window" lastClr="FFFFFF">
                <a:lumMod val="75000"/>
              </a:sysClr>
            </a:solidFill>
            <a:prstDash val="solid"/>
          </a:ln>
          <a:effectLst/>
        </p:spPr>
      </p:cxnSp>
      <p:sp>
        <p:nvSpPr>
          <p:cNvPr id="16" name="Content Placeholder 3">
            <a:extLst>
              <a:ext uri="{FF2B5EF4-FFF2-40B4-BE49-F238E27FC236}">
                <a16:creationId xmlns:a16="http://schemas.microsoft.com/office/drawing/2014/main" id="{D6590EE8-0B38-49BD-983A-8CBDB8C7CE42}"/>
              </a:ext>
            </a:extLst>
          </p:cNvPr>
          <p:cNvSpPr>
            <a:spLocks noGrp="1"/>
          </p:cNvSpPr>
          <p:nvPr>
            <p:ph sz="half" idx="20" hasCustomPrompt="1"/>
          </p:nvPr>
        </p:nvSpPr>
        <p:spPr>
          <a:xfrm>
            <a:off x="555457" y="1764642"/>
            <a:ext cx="11064687" cy="4591707"/>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8" name="Title 7">
            <a:extLst>
              <a:ext uri="{FF2B5EF4-FFF2-40B4-BE49-F238E27FC236}">
                <a16:creationId xmlns:a16="http://schemas.microsoft.com/office/drawing/2014/main" id="{AEEE7FDB-F6FB-443A-BDD4-89EBABFB237B}"/>
              </a:ext>
            </a:extLst>
          </p:cNvPr>
          <p:cNvSpPr>
            <a:spLocks noGrp="1"/>
          </p:cNvSpPr>
          <p:nvPr>
            <p:ph type="title" hasCustomPrompt="1"/>
          </p:nvPr>
        </p:nvSpPr>
        <p:spPr>
          <a:xfrm>
            <a:off x="558946" y="769476"/>
            <a:ext cx="7870159" cy="456436"/>
          </a:xfrm>
        </p:spPr>
        <p:txBody>
          <a:bodyPr>
            <a:normAutofit/>
          </a:bodyPr>
          <a:lstStyle>
            <a:lvl1pPr>
              <a:defRPr sz="4000" b="1">
                <a:solidFill>
                  <a:srgbClr val="225D62"/>
                </a:solidFill>
                <a:latin typeface="+mn-lt"/>
              </a:defRPr>
            </a:lvl1pPr>
          </a:lstStyle>
          <a:p>
            <a:pPr lvl="0"/>
            <a:r>
              <a:rPr lang="en-US" dirty="0"/>
              <a:t>Click to Edit</a:t>
            </a:r>
          </a:p>
        </p:txBody>
      </p:sp>
      <p:sp>
        <p:nvSpPr>
          <p:cNvPr id="10" name="Date Placeholder 1">
            <a:extLst>
              <a:ext uri="{FF2B5EF4-FFF2-40B4-BE49-F238E27FC236}">
                <a16:creationId xmlns:a16="http://schemas.microsoft.com/office/drawing/2014/main" id="{AEA7156C-BD55-4EC0-9F18-E6B4ED390AF4}"/>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1" name="Slide Number Placeholder 2">
            <a:extLst>
              <a:ext uri="{FF2B5EF4-FFF2-40B4-BE49-F238E27FC236}">
                <a16:creationId xmlns:a16="http://schemas.microsoft.com/office/drawing/2014/main" id="{6F3A6594-0E11-4332-BF08-31D1DE4E8D77}"/>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DE9DF549-840F-3019-5773-7C32B66857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117388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D586D65-3787-4F37-9E40-3929AEBE70A8}"/>
              </a:ext>
            </a:extLst>
          </p:cNvPr>
          <p:cNvCxnSpPr>
            <a:cxnSpLocks/>
          </p:cNvCxnSpPr>
          <p:nvPr userDrawn="1"/>
        </p:nvCxnSpPr>
        <p:spPr>
          <a:xfrm>
            <a:off x="555457" y="1539544"/>
            <a:ext cx="11122193" cy="0"/>
          </a:xfrm>
          <a:prstGeom prst="line">
            <a:avLst/>
          </a:prstGeom>
          <a:noFill/>
          <a:ln w="22225" cap="flat" cmpd="sng" algn="ctr">
            <a:solidFill>
              <a:sysClr val="window" lastClr="FFFFFF">
                <a:lumMod val="75000"/>
              </a:sysClr>
            </a:solidFill>
            <a:prstDash val="solid"/>
          </a:ln>
          <a:effectLst/>
        </p:spPr>
      </p:cxnSp>
      <p:sp>
        <p:nvSpPr>
          <p:cNvPr id="16" name="Content Placeholder 3">
            <a:extLst>
              <a:ext uri="{FF2B5EF4-FFF2-40B4-BE49-F238E27FC236}">
                <a16:creationId xmlns:a16="http://schemas.microsoft.com/office/drawing/2014/main" id="{D6590EE8-0B38-49BD-983A-8CBDB8C7CE42}"/>
              </a:ext>
            </a:extLst>
          </p:cNvPr>
          <p:cNvSpPr>
            <a:spLocks noGrp="1"/>
          </p:cNvSpPr>
          <p:nvPr>
            <p:ph sz="half" idx="20" hasCustomPrompt="1"/>
          </p:nvPr>
        </p:nvSpPr>
        <p:spPr>
          <a:xfrm>
            <a:off x="555457" y="1764642"/>
            <a:ext cx="11064687" cy="4591707"/>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pic>
        <p:nvPicPr>
          <p:cNvPr id="7" name="Picture 6">
            <a:extLst>
              <a:ext uri="{FF2B5EF4-FFF2-40B4-BE49-F238E27FC236}">
                <a16:creationId xmlns:a16="http://schemas.microsoft.com/office/drawing/2014/main" id="{F6DAD9FA-F4DD-43BA-8C30-9411498D5D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2042" y="642597"/>
            <a:ext cx="1885608" cy="527970"/>
          </a:xfrm>
          <a:prstGeom prst="rect">
            <a:avLst/>
          </a:prstGeom>
        </p:spPr>
      </p:pic>
      <p:sp>
        <p:nvSpPr>
          <p:cNvPr id="8" name="Date Placeholder 1">
            <a:extLst>
              <a:ext uri="{FF2B5EF4-FFF2-40B4-BE49-F238E27FC236}">
                <a16:creationId xmlns:a16="http://schemas.microsoft.com/office/drawing/2014/main" id="{ACFCF426-C224-43FA-B159-607334DCEEE0}"/>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9" name="Slide Number Placeholder 2">
            <a:extLst>
              <a:ext uri="{FF2B5EF4-FFF2-40B4-BE49-F238E27FC236}">
                <a16:creationId xmlns:a16="http://schemas.microsoft.com/office/drawing/2014/main" id="{92834ACB-9896-46C3-AD49-F45565CD8685}"/>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2464350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Photo and Description">
    <p:spTree>
      <p:nvGrpSpPr>
        <p:cNvPr id="1" name=""/>
        <p:cNvGrpSpPr/>
        <p:nvPr/>
      </p:nvGrpSpPr>
      <p:grpSpPr>
        <a:xfrm>
          <a:off x="0" y="0"/>
          <a:ext cx="0" cy="0"/>
          <a:chOff x="0" y="0"/>
          <a:chExt cx="0" cy="0"/>
        </a:xfrm>
      </p:grpSpPr>
      <p:sp>
        <p:nvSpPr>
          <p:cNvPr id="19" name="Title 8">
            <a:extLst>
              <a:ext uri="{FF2B5EF4-FFF2-40B4-BE49-F238E27FC236}">
                <a16:creationId xmlns:a16="http://schemas.microsoft.com/office/drawing/2014/main" id="{BCE044A0-CB41-4DA0-9DAD-832B9770AFCF}"/>
              </a:ext>
            </a:extLst>
          </p:cNvPr>
          <p:cNvSpPr txBox="1">
            <a:spLocks/>
          </p:cNvSpPr>
          <p:nvPr userDrawn="1"/>
        </p:nvSpPr>
        <p:spPr>
          <a:xfrm>
            <a:off x="555457" y="511842"/>
            <a:ext cx="3568867" cy="3112170"/>
          </a:xfrm>
          <a:prstGeom prst="rect">
            <a:avLst/>
          </a:prstGeom>
          <a:solidFill>
            <a:srgbClr val="808080">
              <a:lumMod val="40000"/>
              <a:lumOff val="60000"/>
            </a:srgbClr>
          </a:solidFill>
        </p:spPr>
        <p:txBody>
          <a:bodyPr vert="horz" lIns="91440" tIns="91440" rIns="91440" bIns="91440" rtlCol="0" anchor="ctr">
            <a:normAutofit/>
          </a:bodyPr>
          <a:lstStyle>
            <a:lvl1pPr algn="l" defTabSz="609585" rtl="0" eaLnBrk="1" latinLnBrk="0" hangingPunct="1">
              <a:lnSpc>
                <a:spcPct val="100000"/>
              </a:lnSpc>
              <a:spcBef>
                <a:spcPct val="0"/>
              </a:spcBef>
              <a:buNone/>
              <a:defRPr sz="3200" b="1" i="0" kern="120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609585" rtl="0" eaLnBrk="1" fontAlgn="auto" latinLnBrk="0" hangingPunct="1">
              <a:lnSpc>
                <a:spcPct val="10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0176BB"/>
              </a:solidFill>
              <a:effectLst/>
              <a:uLnTx/>
              <a:uFillTx/>
              <a:latin typeface="+mn-lt"/>
              <a:cs typeface="Arial" panose="020B0604020202020204" pitchFamily="34" charset="0"/>
            </a:endParaRPr>
          </a:p>
        </p:txBody>
      </p:sp>
      <p:cxnSp>
        <p:nvCxnSpPr>
          <p:cNvPr id="20" name="Straight Connector 19">
            <a:extLst>
              <a:ext uri="{FF2B5EF4-FFF2-40B4-BE49-F238E27FC236}">
                <a16:creationId xmlns:a16="http://schemas.microsoft.com/office/drawing/2014/main" id="{A2C8F63C-6F40-4ECD-9145-EA44E29049BF}"/>
              </a:ext>
            </a:extLst>
          </p:cNvPr>
          <p:cNvCxnSpPr/>
          <p:nvPr userDrawn="1"/>
        </p:nvCxnSpPr>
        <p:spPr>
          <a:xfrm>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2" name="Straight Connector 21">
            <a:extLst>
              <a:ext uri="{FF2B5EF4-FFF2-40B4-BE49-F238E27FC236}">
                <a16:creationId xmlns:a16="http://schemas.microsoft.com/office/drawing/2014/main" id="{E538D259-1448-4BEC-9518-FD6FCFE37D0C}"/>
              </a:ext>
            </a:extLst>
          </p:cNvPr>
          <p:cNvCxnSpPr/>
          <p:nvPr userDrawn="1"/>
        </p:nvCxnSpPr>
        <p:spPr>
          <a:xfrm>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3" name="Straight Connector 22">
            <a:extLst>
              <a:ext uri="{FF2B5EF4-FFF2-40B4-BE49-F238E27FC236}">
                <a16:creationId xmlns:a16="http://schemas.microsoft.com/office/drawing/2014/main" id="{8B266147-D5C6-4B89-98D2-74118E88DF45}"/>
              </a:ext>
            </a:extLst>
          </p:cNvPr>
          <p:cNvCxnSpPr/>
          <p:nvPr userDrawn="1"/>
        </p:nvCxnSpPr>
        <p:spPr>
          <a:xfrm>
            <a:off x="4357938" y="511842"/>
            <a:ext cx="0" cy="5774658"/>
          </a:xfrm>
          <a:prstGeom prst="line">
            <a:avLst/>
          </a:prstGeom>
          <a:noFill/>
          <a:ln w="22225" cap="flat" cmpd="sng" algn="ctr">
            <a:solidFill>
              <a:sysClr val="window" lastClr="FFFFFF">
                <a:lumMod val="75000"/>
              </a:sysClr>
            </a:solidFill>
            <a:prstDash val="solid"/>
          </a:ln>
          <a:effectLst/>
        </p:spPr>
      </p:cxnSp>
      <p:sp>
        <p:nvSpPr>
          <p:cNvPr id="34" name="Text Placeholder 33">
            <a:extLst>
              <a:ext uri="{FF2B5EF4-FFF2-40B4-BE49-F238E27FC236}">
                <a16:creationId xmlns:a16="http://schemas.microsoft.com/office/drawing/2014/main" id="{BE26F383-630E-42CE-89CA-7C316964179C}"/>
              </a:ext>
            </a:extLst>
          </p:cNvPr>
          <p:cNvSpPr>
            <a:spLocks noGrp="1"/>
          </p:cNvSpPr>
          <p:nvPr>
            <p:ph type="body" sz="quarter" idx="26"/>
          </p:nvPr>
        </p:nvSpPr>
        <p:spPr>
          <a:xfrm>
            <a:off x="757238" y="798513"/>
            <a:ext cx="3167062" cy="2630487"/>
          </a:xfrm>
        </p:spPr>
        <p:txBody>
          <a:bodyPr/>
          <a:lstStyle>
            <a:lvl1pPr marL="0" indent="0">
              <a:buNone/>
              <a:defRPr b="1">
                <a:solidFill>
                  <a:srgbClr val="225D62"/>
                </a:solidFill>
              </a:defRPr>
            </a:lvl1pPr>
            <a:lvl2pPr marL="457200" indent="0">
              <a:buNone/>
              <a:defRPr b="1">
                <a:solidFill>
                  <a:srgbClr val="225D62"/>
                </a:solidFill>
              </a:defRPr>
            </a:lvl2pPr>
            <a:lvl3pPr marL="914400" indent="0">
              <a:buNone/>
              <a:defRPr b="1">
                <a:solidFill>
                  <a:srgbClr val="225D62"/>
                </a:solidFill>
              </a:defRPr>
            </a:lvl3pPr>
            <a:lvl4pPr marL="1371600" indent="0">
              <a:buNone/>
              <a:defRPr b="1">
                <a:solidFill>
                  <a:srgbClr val="225D62"/>
                </a:solidFill>
              </a:defRPr>
            </a:lvl4pPr>
            <a:lvl5pPr marL="1828800" indent="0">
              <a:buNone/>
              <a:defRPr b="1">
                <a:solidFill>
                  <a:srgbClr val="225D6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Text Placeholder 24">
            <a:extLst>
              <a:ext uri="{FF2B5EF4-FFF2-40B4-BE49-F238E27FC236}">
                <a16:creationId xmlns:a16="http://schemas.microsoft.com/office/drawing/2014/main" id="{248BDDF9-3F4F-48C7-98C8-80A3D25645B8}"/>
              </a:ext>
            </a:extLst>
          </p:cNvPr>
          <p:cNvSpPr>
            <a:spLocks noGrp="1"/>
          </p:cNvSpPr>
          <p:nvPr>
            <p:ph type="body" sz="quarter" idx="19"/>
          </p:nvPr>
        </p:nvSpPr>
        <p:spPr>
          <a:xfrm>
            <a:off x="555452" y="3783186"/>
            <a:ext cx="3568866" cy="2465958"/>
          </a:xfrm>
        </p:spPr>
        <p:txBody>
          <a:bodyPr>
            <a:noAutofit/>
          </a:bodyPr>
          <a:lstStyle>
            <a:lvl1pPr>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39CFD4C4-E5A4-4027-8B34-4EA5D914F418}"/>
              </a:ext>
            </a:extLst>
          </p:cNvPr>
          <p:cNvSpPr>
            <a:spLocks noGrp="1"/>
          </p:cNvSpPr>
          <p:nvPr>
            <p:ph sz="half" idx="2" hasCustomPrompt="1"/>
          </p:nvPr>
        </p:nvSpPr>
        <p:spPr>
          <a:xfrm>
            <a:off x="4591552" y="511842"/>
            <a:ext cx="7044989" cy="5737302"/>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2" name="Date Placeholder 1">
            <a:extLst>
              <a:ext uri="{FF2B5EF4-FFF2-40B4-BE49-F238E27FC236}">
                <a16:creationId xmlns:a16="http://schemas.microsoft.com/office/drawing/2014/main" id="{60ECE6E8-F988-4E00-8A53-B867D91F6D67}"/>
              </a:ext>
            </a:extLst>
          </p:cNvPr>
          <p:cNvSpPr>
            <a:spLocks noGrp="1"/>
          </p:cNvSpPr>
          <p:nvPr>
            <p:ph type="dt" sz="half" idx="27"/>
          </p:nvPr>
        </p:nvSpPr>
        <p:spPr/>
        <p:txBody>
          <a:bodyPr/>
          <a:lstStyle/>
          <a:p>
            <a:fld id="{FE4A2539-91EC-4BEC-B661-34B2032C655E}" type="datetime1">
              <a:rPr lang="en-US" smtClean="0"/>
              <a:pPr/>
              <a:t>6/19/2026</a:t>
            </a:fld>
            <a:endParaRPr lang="en-US" dirty="0"/>
          </a:p>
        </p:txBody>
      </p:sp>
      <p:sp>
        <p:nvSpPr>
          <p:cNvPr id="3" name="Slide Number Placeholder 2">
            <a:extLst>
              <a:ext uri="{FF2B5EF4-FFF2-40B4-BE49-F238E27FC236}">
                <a16:creationId xmlns:a16="http://schemas.microsoft.com/office/drawing/2014/main" id="{585FE0ED-F770-4D9B-9D61-26B48B0CF3D1}"/>
              </a:ext>
            </a:extLst>
          </p:cNvPr>
          <p:cNvSpPr>
            <a:spLocks noGrp="1"/>
          </p:cNvSpPr>
          <p:nvPr>
            <p:ph type="sldNum" sz="quarter" idx="28"/>
          </p:nvPr>
        </p:nvSpPr>
        <p:spPr/>
        <p:txBody>
          <a:body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766184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624D10D-86CA-44A0-BB58-95DE3B5E990C}"/>
              </a:ext>
            </a:extLst>
          </p:cNvPr>
          <p:cNvCxnSpPr/>
          <p:nvPr userDrawn="1"/>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 Placeholder 24">
            <a:extLst>
              <a:ext uri="{FF2B5EF4-FFF2-40B4-BE49-F238E27FC236}">
                <a16:creationId xmlns:a16="http://schemas.microsoft.com/office/drawing/2014/main" id="{72A9CE0B-39F5-435D-BA43-04E1719E0EC4}"/>
              </a:ext>
            </a:extLst>
          </p:cNvPr>
          <p:cNvSpPr>
            <a:spLocks noGrp="1"/>
          </p:cNvSpPr>
          <p:nvPr>
            <p:ph type="body" sz="quarter" idx="19"/>
          </p:nvPr>
        </p:nvSpPr>
        <p:spPr>
          <a:xfrm>
            <a:off x="555625" y="1662113"/>
            <a:ext cx="11122025" cy="44735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91DD75F0-8961-4592-BBD5-06FDD56C644F}"/>
              </a:ext>
            </a:extLst>
          </p:cNvPr>
          <p:cNvSpPr>
            <a:spLocks noGrp="1"/>
          </p:cNvSpPr>
          <p:nvPr>
            <p:ph type="title" hasCustomPrompt="1"/>
          </p:nvPr>
        </p:nvSpPr>
        <p:spPr>
          <a:xfrm>
            <a:off x="558946" y="769476"/>
            <a:ext cx="7870159" cy="456436"/>
          </a:xfrm>
        </p:spPr>
        <p:txBody>
          <a:bodyPr>
            <a:noAutofit/>
          </a:bodyPr>
          <a:lstStyle>
            <a:lvl1pPr>
              <a:defRPr sz="4000" b="1">
                <a:solidFill>
                  <a:srgbClr val="225D62"/>
                </a:solidFill>
                <a:latin typeface="+mn-lt"/>
              </a:defRPr>
            </a:lvl1pPr>
          </a:lstStyle>
          <a:p>
            <a:pPr lvl="0"/>
            <a:r>
              <a:rPr lang="en-US" dirty="0"/>
              <a:t>Click to Edit</a:t>
            </a:r>
          </a:p>
        </p:txBody>
      </p:sp>
      <p:sp>
        <p:nvSpPr>
          <p:cNvPr id="11" name="Date Placeholder 1">
            <a:extLst>
              <a:ext uri="{FF2B5EF4-FFF2-40B4-BE49-F238E27FC236}">
                <a16:creationId xmlns:a16="http://schemas.microsoft.com/office/drawing/2014/main" id="{8B65A791-01F5-4118-A9DB-093E5C08976D}"/>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2" name="Slide Number Placeholder 2">
            <a:extLst>
              <a:ext uri="{FF2B5EF4-FFF2-40B4-BE49-F238E27FC236}">
                <a16:creationId xmlns:a16="http://schemas.microsoft.com/office/drawing/2014/main" id="{1F31DBA0-2FF2-4FCD-B07E-0F1F3623426B}"/>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pic>
        <p:nvPicPr>
          <p:cNvPr id="2" name="Picture 1">
            <a:extLst>
              <a:ext uri="{FF2B5EF4-FFF2-40B4-BE49-F238E27FC236}">
                <a16:creationId xmlns:a16="http://schemas.microsoft.com/office/drawing/2014/main" id="{0161DD95-43FE-7D46-9BA9-00B1EFC2D6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3825217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294E719C-616A-4ADA-AED0-6064A97AD5AF}"/>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5" name="Slide Number Placeholder 2">
            <a:extLst>
              <a:ext uri="{FF2B5EF4-FFF2-40B4-BE49-F238E27FC236}">
                <a16:creationId xmlns:a16="http://schemas.microsoft.com/office/drawing/2014/main" id="{969FC2FB-38BA-4D7E-89BF-3184F914B92B}"/>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2355784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44" name="Picture Placeholder 20">
            <a:extLst>
              <a:ext uri="{FF2B5EF4-FFF2-40B4-BE49-F238E27FC236}">
                <a16:creationId xmlns:a16="http://schemas.microsoft.com/office/drawing/2014/main" id="{A635426E-391E-4FBC-B522-713CF39AE324}"/>
              </a:ext>
            </a:extLst>
          </p:cNvPr>
          <p:cNvSpPr>
            <a:spLocks noGrp="1"/>
          </p:cNvSpPr>
          <p:nvPr>
            <p:ph type="pic" sz="quarter" idx="24" hasCustomPrompt="1"/>
          </p:nvPr>
        </p:nvSpPr>
        <p:spPr>
          <a:xfrm>
            <a:off x="555457" y="1547612"/>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ts val="0"/>
              </a:spcBef>
              <a:spcAft>
                <a:spcPts val="0"/>
              </a:spcAft>
              <a:buClrTx/>
              <a:buSzTx/>
              <a:buFont typeface="Arial"/>
              <a:buNone/>
              <a:tabLst/>
              <a:defRPr sz="2400"/>
            </a:lvl1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cxnSp>
        <p:nvCxnSpPr>
          <p:cNvPr id="7" name="Straight Connector 6">
            <a:extLst>
              <a:ext uri="{FF2B5EF4-FFF2-40B4-BE49-F238E27FC236}">
                <a16:creationId xmlns:a16="http://schemas.microsoft.com/office/drawing/2014/main" id="{1624D10D-86CA-44A0-BB58-95DE3B5E990C}"/>
              </a:ext>
            </a:extLst>
          </p:cNvPr>
          <p:cNvCxnSpPr/>
          <p:nvPr userDrawn="1"/>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77E0CD92-320F-4725-BE10-1728AD6501F2}"/>
              </a:ext>
            </a:extLst>
          </p:cNvPr>
          <p:cNvCxnSpPr/>
          <p:nvPr userDrawn="1"/>
        </p:nvCxnSpPr>
        <p:spPr>
          <a:xfrm>
            <a:off x="536407" y="3648477"/>
            <a:ext cx="2567265" cy="0"/>
          </a:xfrm>
          <a:prstGeom prst="line">
            <a:avLst/>
          </a:prstGeom>
          <a:noFill/>
          <a:ln w="22225" cap="flat" cmpd="sng" algn="ctr">
            <a:solidFill>
              <a:sysClr val="window" lastClr="FFFFFF">
                <a:lumMod val="75000"/>
              </a:sysClr>
            </a:solidFill>
            <a:prstDash val="solid"/>
          </a:ln>
          <a:effectLst/>
        </p:spPr>
      </p:cxnSp>
      <p:cxnSp>
        <p:nvCxnSpPr>
          <p:cNvPr id="34" name="Straight Connector 33">
            <a:extLst>
              <a:ext uri="{FF2B5EF4-FFF2-40B4-BE49-F238E27FC236}">
                <a16:creationId xmlns:a16="http://schemas.microsoft.com/office/drawing/2014/main" id="{86D5CDCB-FAFB-4F5A-9313-0C4A316EFAC1}"/>
              </a:ext>
            </a:extLst>
          </p:cNvPr>
          <p:cNvCxnSpPr/>
          <p:nvPr userDrawn="1"/>
        </p:nvCxnSpPr>
        <p:spPr>
          <a:xfrm>
            <a:off x="3410711" y="3658002"/>
            <a:ext cx="2567265" cy="0"/>
          </a:xfrm>
          <a:prstGeom prst="line">
            <a:avLst/>
          </a:prstGeom>
          <a:noFill/>
          <a:ln w="22225" cap="flat" cmpd="sng" algn="ctr">
            <a:solidFill>
              <a:sysClr val="window" lastClr="FFFFFF">
                <a:lumMod val="75000"/>
              </a:sysClr>
            </a:solidFill>
            <a:prstDash val="solid"/>
          </a:ln>
          <a:effectLst/>
        </p:spPr>
      </p:cxnSp>
      <p:cxnSp>
        <p:nvCxnSpPr>
          <p:cNvPr id="35" name="Straight Connector 34">
            <a:extLst>
              <a:ext uri="{FF2B5EF4-FFF2-40B4-BE49-F238E27FC236}">
                <a16:creationId xmlns:a16="http://schemas.microsoft.com/office/drawing/2014/main" id="{667C3CDD-1FF6-425F-B1EA-3251F7873DBB}"/>
              </a:ext>
            </a:extLst>
          </p:cNvPr>
          <p:cNvCxnSpPr/>
          <p:nvPr userDrawn="1"/>
        </p:nvCxnSpPr>
        <p:spPr>
          <a:xfrm>
            <a:off x="6255237" y="3658002"/>
            <a:ext cx="2567265" cy="0"/>
          </a:xfrm>
          <a:prstGeom prst="line">
            <a:avLst/>
          </a:prstGeom>
          <a:noFill/>
          <a:ln w="22225" cap="flat" cmpd="sng" algn="ctr">
            <a:solidFill>
              <a:sysClr val="window" lastClr="FFFFFF">
                <a:lumMod val="75000"/>
              </a:sysClr>
            </a:solidFill>
            <a:prstDash val="solid"/>
          </a:ln>
          <a:effectLst/>
        </p:spPr>
      </p:cxnSp>
      <p:cxnSp>
        <p:nvCxnSpPr>
          <p:cNvPr id="36" name="Straight Connector 35">
            <a:extLst>
              <a:ext uri="{FF2B5EF4-FFF2-40B4-BE49-F238E27FC236}">
                <a16:creationId xmlns:a16="http://schemas.microsoft.com/office/drawing/2014/main" id="{06041288-D7D2-4964-900C-F144093A4B3C}"/>
              </a:ext>
            </a:extLst>
          </p:cNvPr>
          <p:cNvCxnSpPr/>
          <p:nvPr userDrawn="1"/>
        </p:nvCxnSpPr>
        <p:spPr>
          <a:xfrm>
            <a:off x="9139066" y="3648477"/>
            <a:ext cx="2567265" cy="0"/>
          </a:xfrm>
          <a:prstGeom prst="line">
            <a:avLst/>
          </a:prstGeom>
          <a:noFill/>
          <a:ln w="22225" cap="flat" cmpd="sng" algn="ctr">
            <a:solidFill>
              <a:sysClr val="window" lastClr="FFFFFF">
                <a:lumMod val="75000"/>
              </a:sysClr>
            </a:solidFill>
            <a:prstDash val="solid"/>
          </a:ln>
          <a:effectLst/>
        </p:spPr>
      </p:cxnSp>
      <p:sp>
        <p:nvSpPr>
          <p:cNvPr id="48" name="Text Placeholder 24">
            <a:extLst>
              <a:ext uri="{FF2B5EF4-FFF2-40B4-BE49-F238E27FC236}">
                <a16:creationId xmlns:a16="http://schemas.microsoft.com/office/drawing/2014/main" id="{1A7D02BE-474C-4993-81C1-9D441B7F030C}"/>
              </a:ext>
            </a:extLst>
          </p:cNvPr>
          <p:cNvSpPr>
            <a:spLocks noGrp="1"/>
          </p:cNvSpPr>
          <p:nvPr>
            <p:ph type="body" sz="quarter" idx="19"/>
          </p:nvPr>
        </p:nvSpPr>
        <p:spPr>
          <a:xfrm>
            <a:off x="536407"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4">
            <a:extLst>
              <a:ext uri="{FF2B5EF4-FFF2-40B4-BE49-F238E27FC236}">
                <a16:creationId xmlns:a16="http://schemas.microsoft.com/office/drawing/2014/main" id="{C872296C-1CEE-41E4-87D7-D381E6C8B56C}"/>
              </a:ext>
            </a:extLst>
          </p:cNvPr>
          <p:cNvSpPr>
            <a:spLocks noGrp="1"/>
          </p:cNvSpPr>
          <p:nvPr>
            <p:ph type="body" sz="quarter" idx="28"/>
          </p:nvPr>
        </p:nvSpPr>
        <p:spPr>
          <a:xfrm>
            <a:off x="3410711"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Text Placeholder 24">
            <a:extLst>
              <a:ext uri="{FF2B5EF4-FFF2-40B4-BE49-F238E27FC236}">
                <a16:creationId xmlns:a16="http://schemas.microsoft.com/office/drawing/2014/main" id="{377CECBD-0448-40CE-96DE-B433607E9D66}"/>
              </a:ext>
            </a:extLst>
          </p:cNvPr>
          <p:cNvSpPr>
            <a:spLocks noGrp="1"/>
          </p:cNvSpPr>
          <p:nvPr>
            <p:ph type="body" sz="quarter" idx="29"/>
          </p:nvPr>
        </p:nvSpPr>
        <p:spPr>
          <a:xfrm>
            <a:off x="6264762"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Text Placeholder 24">
            <a:extLst>
              <a:ext uri="{FF2B5EF4-FFF2-40B4-BE49-F238E27FC236}">
                <a16:creationId xmlns:a16="http://schemas.microsoft.com/office/drawing/2014/main" id="{3B424DB9-FC47-4A71-BED3-9198AB811E83}"/>
              </a:ext>
            </a:extLst>
          </p:cNvPr>
          <p:cNvSpPr>
            <a:spLocks noGrp="1"/>
          </p:cNvSpPr>
          <p:nvPr>
            <p:ph type="body" sz="quarter" idx="30"/>
          </p:nvPr>
        </p:nvSpPr>
        <p:spPr>
          <a:xfrm>
            <a:off x="9139066"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6D604E9-BC05-432C-9C91-D36AF088A174}"/>
              </a:ext>
            </a:extLst>
          </p:cNvPr>
          <p:cNvSpPr>
            <a:spLocks noGrp="1"/>
          </p:cNvSpPr>
          <p:nvPr>
            <p:ph sz="half" idx="2" hasCustomPrompt="1"/>
          </p:nvPr>
        </p:nvSpPr>
        <p:spPr>
          <a:xfrm>
            <a:off x="555457" y="1528013"/>
            <a:ext cx="2559325" cy="1828800"/>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19" name="Content Placeholder 3">
            <a:extLst>
              <a:ext uri="{FF2B5EF4-FFF2-40B4-BE49-F238E27FC236}">
                <a16:creationId xmlns:a16="http://schemas.microsoft.com/office/drawing/2014/main" id="{41DDEFEC-0E56-48C4-93B0-AC80492C53EF}"/>
              </a:ext>
            </a:extLst>
          </p:cNvPr>
          <p:cNvSpPr>
            <a:spLocks noGrp="1"/>
          </p:cNvSpPr>
          <p:nvPr>
            <p:ph sz="half" idx="31" hasCustomPrompt="1"/>
          </p:nvPr>
        </p:nvSpPr>
        <p:spPr>
          <a:xfrm>
            <a:off x="3418651" y="1528013"/>
            <a:ext cx="2559325" cy="1828800"/>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21" name="Content Placeholder 3">
            <a:extLst>
              <a:ext uri="{FF2B5EF4-FFF2-40B4-BE49-F238E27FC236}">
                <a16:creationId xmlns:a16="http://schemas.microsoft.com/office/drawing/2014/main" id="{B2F394F1-92CD-4363-8D35-7BF312527F9B}"/>
              </a:ext>
            </a:extLst>
          </p:cNvPr>
          <p:cNvSpPr>
            <a:spLocks noGrp="1"/>
          </p:cNvSpPr>
          <p:nvPr>
            <p:ph sz="half" idx="32" hasCustomPrompt="1"/>
          </p:nvPr>
        </p:nvSpPr>
        <p:spPr>
          <a:xfrm>
            <a:off x="6283812" y="1527557"/>
            <a:ext cx="2559325" cy="1828800"/>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22" name="Content Placeholder 3">
            <a:extLst>
              <a:ext uri="{FF2B5EF4-FFF2-40B4-BE49-F238E27FC236}">
                <a16:creationId xmlns:a16="http://schemas.microsoft.com/office/drawing/2014/main" id="{D0EBFD28-9529-474C-9FDC-E81C278550CA}"/>
              </a:ext>
            </a:extLst>
          </p:cNvPr>
          <p:cNvSpPr>
            <a:spLocks noGrp="1"/>
          </p:cNvSpPr>
          <p:nvPr>
            <p:ph sz="half" idx="33" hasCustomPrompt="1"/>
          </p:nvPr>
        </p:nvSpPr>
        <p:spPr>
          <a:xfrm>
            <a:off x="9147006" y="1527557"/>
            <a:ext cx="2559325" cy="1828800"/>
          </a:xfrm>
          <a:solidFill>
            <a:schemeClr val="bg1">
              <a:lumMod val="85000"/>
            </a:schemeClr>
          </a:solidFill>
        </p:spPr>
        <p:txBody>
          <a:bodyPr/>
          <a:lstStyle>
            <a:lvl1pPr marL="0" marR="0" indent="0" algn="l" defTabSz="457200" rtl="0" eaLnBrk="1" fontAlgn="auto" latinLnBrk="0" hangingPunct="1">
              <a:lnSpc>
                <a:spcPts val="2400"/>
              </a:lnSpc>
              <a:spcBef>
                <a:spcPts val="0"/>
              </a:spcBef>
              <a:spcAft>
                <a:spcPts val="0"/>
              </a:spcAft>
              <a:buClrTx/>
              <a:buSzTx/>
              <a:buFont typeface="Arial"/>
              <a:buNone/>
              <a:tabLst/>
              <a:defRPr/>
            </a:lvl1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stStyle>
          <a:p>
            <a:pPr marL="0" marR="0" lvl="0" indent="0" algn="l" defTabSz="457200" rtl="0" eaLnBrk="1" fontAlgn="auto" latinLnBrk="0" hangingPunct="1">
              <a:lnSpc>
                <a:spcPts val="24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5" name="Date Placeholder 4">
            <a:extLst>
              <a:ext uri="{FF2B5EF4-FFF2-40B4-BE49-F238E27FC236}">
                <a16:creationId xmlns:a16="http://schemas.microsoft.com/office/drawing/2014/main" id="{A0ABEF6E-26D1-4219-99C6-EEF1E5E79C1A}"/>
              </a:ext>
            </a:extLst>
          </p:cNvPr>
          <p:cNvSpPr>
            <a:spLocks noGrp="1"/>
          </p:cNvSpPr>
          <p:nvPr>
            <p:ph type="dt" sz="half" idx="34"/>
          </p:nvPr>
        </p:nvSpPr>
        <p:spPr/>
        <p:txBody>
          <a:bodyPr/>
          <a:lstStyle/>
          <a:p>
            <a:fld id="{FE4A2539-91EC-4BEC-B661-34B2032C655E}" type="datetime1">
              <a:rPr lang="en-US" smtClean="0"/>
              <a:pPr/>
              <a:t>6/19/2026</a:t>
            </a:fld>
            <a:endParaRPr lang="en-US" dirty="0"/>
          </a:p>
        </p:txBody>
      </p:sp>
      <p:sp>
        <p:nvSpPr>
          <p:cNvPr id="6" name="Slide Number Placeholder 5">
            <a:extLst>
              <a:ext uri="{FF2B5EF4-FFF2-40B4-BE49-F238E27FC236}">
                <a16:creationId xmlns:a16="http://schemas.microsoft.com/office/drawing/2014/main" id="{ED7E0404-12E5-4A8C-B555-8B74C2012E44}"/>
              </a:ext>
            </a:extLst>
          </p:cNvPr>
          <p:cNvSpPr>
            <a:spLocks noGrp="1"/>
          </p:cNvSpPr>
          <p:nvPr>
            <p:ph type="sldNum" sz="quarter" idx="35"/>
          </p:nvPr>
        </p:nvSpPr>
        <p:spPr/>
        <p:txBody>
          <a:bodyPr/>
          <a:lstStyle/>
          <a:p>
            <a:fld id="{D74EEBE0-90DA-9449-945D-BE812F6254A8}" type="slidenum">
              <a:rPr lang="en-US" smtClean="0"/>
              <a:pPr/>
              <a:t>‹#›</a:t>
            </a:fld>
            <a:endParaRPr lang="en-US" dirty="0"/>
          </a:p>
        </p:txBody>
      </p:sp>
      <p:sp>
        <p:nvSpPr>
          <p:cNvPr id="8" name="Title 7">
            <a:extLst>
              <a:ext uri="{FF2B5EF4-FFF2-40B4-BE49-F238E27FC236}">
                <a16:creationId xmlns:a16="http://schemas.microsoft.com/office/drawing/2014/main" id="{E1AD18C4-077A-4343-A285-B46481BD8918}"/>
              </a:ext>
            </a:extLst>
          </p:cNvPr>
          <p:cNvSpPr>
            <a:spLocks noGrp="1"/>
          </p:cNvSpPr>
          <p:nvPr>
            <p:ph type="title" hasCustomPrompt="1"/>
          </p:nvPr>
        </p:nvSpPr>
        <p:spPr>
          <a:xfrm>
            <a:off x="558946" y="769476"/>
            <a:ext cx="7870159" cy="456436"/>
          </a:xfrm>
        </p:spPr>
        <p:txBody>
          <a:bodyPr>
            <a:noAutofit/>
          </a:bodyPr>
          <a:lstStyle>
            <a:lvl1pPr>
              <a:defRPr sz="4000" b="1">
                <a:solidFill>
                  <a:srgbClr val="225D62"/>
                </a:solidFill>
                <a:latin typeface="+mn-lt"/>
              </a:defRPr>
            </a:lvl1pPr>
          </a:lstStyle>
          <a:p>
            <a:pPr lvl="0"/>
            <a:r>
              <a:rPr lang="en-US" dirty="0"/>
              <a:t>Click to Edit</a:t>
            </a:r>
          </a:p>
        </p:txBody>
      </p:sp>
      <p:pic>
        <p:nvPicPr>
          <p:cNvPr id="2" name="Picture 1">
            <a:extLst>
              <a:ext uri="{FF2B5EF4-FFF2-40B4-BE49-F238E27FC236}">
                <a16:creationId xmlns:a16="http://schemas.microsoft.com/office/drawing/2014/main" id="{DF1EB94A-BCDB-8797-7479-A5E8290637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29346" y="822931"/>
            <a:ext cx="1248304" cy="349525"/>
          </a:xfrm>
          <a:prstGeom prst="rect">
            <a:avLst/>
          </a:prstGeom>
        </p:spPr>
      </p:pic>
    </p:spTree>
    <p:extLst>
      <p:ext uri="{BB962C8B-B14F-4D97-AF65-F5344CB8AC3E}">
        <p14:creationId xmlns:p14="http://schemas.microsoft.com/office/powerpoint/2010/main" val="2483192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ulti Contact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a:off x="6730907"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9053" y="3183974"/>
            <a:ext cx="3350289" cy="938080"/>
          </a:xfrm>
          <a:prstGeom prst="rect">
            <a:avLst/>
          </a:prstGeom>
        </p:spPr>
      </p:pic>
      <p:sp>
        <p:nvSpPr>
          <p:cNvPr id="9" name="TextBox 8">
            <a:extLst>
              <a:ext uri="{FF2B5EF4-FFF2-40B4-BE49-F238E27FC236}">
                <a16:creationId xmlns:a16="http://schemas.microsoft.com/office/drawing/2014/main" id="{C079AF42-1DD3-49DD-8189-87E92E2EE50B}"/>
              </a:ext>
            </a:extLst>
          </p:cNvPr>
          <p:cNvSpPr txBox="1"/>
          <p:nvPr userDrawn="1"/>
        </p:nvSpPr>
        <p:spPr>
          <a:xfrm>
            <a:off x="2129556" y="3166304"/>
            <a:ext cx="3607909" cy="400110"/>
          </a:xfrm>
          <a:prstGeom prst="rect">
            <a:avLst/>
          </a:prstGeom>
          <a:noFill/>
        </p:spPr>
        <p:txBody>
          <a:bodyPr wrap="square" rtlCol="0">
            <a:spAutoFit/>
          </a:bodyPr>
          <a:lstStyle/>
          <a:p>
            <a:r>
              <a:rPr lang="en-US" sz="2000" dirty="0">
                <a:latin typeface="+mj-lt"/>
                <a:ea typeface="Montserrat Light" charset="0"/>
                <a:cs typeface="Arial" panose="020B0604020202020204" pitchFamily="34" charset="0"/>
              </a:rPr>
              <a:t>www.incompliance.com</a:t>
            </a:r>
            <a:endParaRPr lang="ru-RU" sz="2000" dirty="0">
              <a:latin typeface="+mj-lt"/>
              <a:ea typeface="Montserrat Light" charset="0"/>
              <a:cs typeface="Arial" panose="020B0604020202020204" pitchFamily="34" charset="0"/>
            </a:endParaRPr>
          </a:p>
        </p:txBody>
      </p:sp>
      <p:pic>
        <p:nvPicPr>
          <p:cNvPr id="10" name="Graphic 9" descr="Receiver">
            <a:extLst>
              <a:ext uri="{FF2B5EF4-FFF2-40B4-BE49-F238E27FC236}">
                <a16:creationId xmlns:a16="http://schemas.microsoft.com/office/drawing/2014/main" id="{17FBB3BC-5627-4FE2-A124-F66467CCE27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87718" y="2619660"/>
            <a:ext cx="410665" cy="410665"/>
          </a:xfrm>
          <a:prstGeom prst="rect">
            <a:avLst/>
          </a:prstGeom>
        </p:spPr>
      </p:pic>
      <p:pic>
        <p:nvPicPr>
          <p:cNvPr id="11" name="Graphic 10" descr="Envelope">
            <a:extLst>
              <a:ext uri="{FF2B5EF4-FFF2-40B4-BE49-F238E27FC236}">
                <a16:creationId xmlns:a16="http://schemas.microsoft.com/office/drawing/2014/main" id="{9AD8C093-74BC-4C16-BD5C-54FA44FB75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7719" y="2182343"/>
            <a:ext cx="410665" cy="410665"/>
          </a:xfrm>
          <a:prstGeom prst="rect">
            <a:avLst/>
          </a:prstGeom>
        </p:spPr>
      </p:pic>
      <p:pic>
        <p:nvPicPr>
          <p:cNvPr id="12" name="Graphic 11" descr="Laptop">
            <a:extLst>
              <a:ext uri="{FF2B5EF4-FFF2-40B4-BE49-F238E27FC236}">
                <a16:creationId xmlns:a16="http://schemas.microsoft.com/office/drawing/2014/main" id="{14B20278-3A78-42ED-B344-AC48B0697C2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87718" y="3129095"/>
            <a:ext cx="410665" cy="410665"/>
          </a:xfrm>
          <a:prstGeom prst="rect">
            <a:avLst/>
          </a:prstGeom>
        </p:spPr>
      </p:pic>
      <p:sp>
        <p:nvSpPr>
          <p:cNvPr id="16" name="TextBox 15">
            <a:extLst>
              <a:ext uri="{FF2B5EF4-FFF2-40B4-BE49-F238E27FC236}">
                <a16:creationId xmlns:a16="http://schemas.microsoft.com/office/drawing/2014/main" id="{DA3D9A86-013E-4455-B62F-B17AF7A10E8E}"/>
              </a:ext>
            </a:extLst>
          </p:cNvPr>
          <p:cNvSpPr txBox="1"/>
          <p:nvPr userDrawn="1"/>
        </p:nvSpPr>
        <p:spPr>
          <a:xfrm>
            <a:off x="2129556" y="5354817"/>
            <a:ext cx="3607909" cy="400110"/>
          </a:xfrm>
          <a:prstGeom prst="rect">
            <a:avLst/>
          </a:prstGeom>
          <a:noFill/>
        </p:spPr>
        <p:txBody>
          <a:bodyPr wrap="square" rtlCol="0">
            <a:spAutoFit/>
          </a:bodyPr>
          <a:lstStyle/>
          <a:p>
            <a:r>
              <a:rPr lang="en-US" sz="2000" dirty="0">
                <a:latin typeface="+mj-lt"/>
                <a:ea typeface="Montserrat Light" charset="0"/>
                <a:cs typeface="Arial" panose="020B0604020202020204" pitchFamily="34" charset="0"/>
              </a:rPr>
              <a:t>www.incompliance.com</a:t>
            </a:r>
            <a:endParaRPr lang="ru-RU" sz="2000" dirty="0">
              <a:latin typeface="+mj-lt"/>
              <a:ea typeface="Montserrat Light" charset="0"/>
              <a:cs typeface="Arial" panose="020B0604020202020204" pitchFamily="34" charset="0"/>
            </a:endParaRPr>
          </a:p>
        </p:txBody>
      </p:sp>
      <p:pic>
        <p:nvPicPr>
          <p:cNvPr id="17" name="Graphic 16" descr="Receiver">
            <a:extLst>
              <a:ext uri="{FF2B5EF4-FFF2-40B4-BE49-F238E27FC236}">
                <a16:creationId xmlns:a16="http://schemas.microsoft.com/office/drawing/2014/main" id="{C0688A16-23A4-4DFB-8A56-927D750F098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87718" y="4808173"/>
            <a:ext cx="410665" cy="410665"/>
          </a:xfrm>
          <a:prstGeom prst="rect">
            <a:avLst/>
          </a:prstGeom>
        </p:spPr>
      </p:pic>
      <p:pic>
        <p:nvPicPr>
          <p:cNvPr id="18" name="Graphic 17" descr="Envelope">
            <a:extLst>
              <a:ext uri="{FF2B5EF4-FFF2-40B4-BE49-F238E27FC236}">
                <a16:creationId xmlns:a16="http://schemas.microsoft.com/office/drawing/2014/main" id="{EC6C33CB-0B04-4E58-BD67-E5000283E92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7719" y="4370856"/>
            <a:ext cx="410665" cy="410665"/>
          </a:xfrm>
          <a:prstGeom prst="rect">
            <a:avLst/>
          </a:prstGeom>
        </p:spPr>
      </p:pic>
      <p:pic>
        <p:nvPicPr>
          <p:cNvPr id="19" name="Graphic 18" descr="Laptop">
            <a:extLst>
              <a:ext uri="{FF2B5EF4-FFF2-40B4-BE49-F238E27FC236}">
                <a16:creationId xmlns:a16="http://schemas.microsoft.com/office/drawing/2014/main" id="{B9AE34F6-E269-4819-80D6-A75A7268D7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87718" y="5317608"/>
            <a:ext cx="410665" cy="410665"/>
          </a:xfrm>
          <a:prstGeom prst="rect">
            <a:avLst/>
          </a:prstGeom>
        </p:spPr>
      </p:pic>
      <p:sp>
        <p:nvSpPr>
          <p:cNvPr id="20" name="Text Placeholder 24">
            <a:extLst>
              <a:ext uri="{FF2B5EF4-FFF2-40B4-BE49-F238E27FC236}">
                <a16:creationId xmlns:a16="http://schemas.microsoft.com/office/drawing/2014/main" id="{5FBCB424-F626-4D31-9041-61C9D7E966D8}"/>
              </a:ext>
            </a:extLst>
          </p:cNvPr>
          <p:cNvSpPr>
            <a:spLocks noGrp="1"/>
          </p:cNvSpPr>
          <p:nvPr>
            <p:ph type="body" sz="quarter" idx="19"/>
          </p:nvPr>
        </p:nvSpPr>
        <p:spPr>
          <a:xfrm>
            <a:off x="2194259" y="2234925"/>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1" name="Text Placeholder 24">
            <a:extLst>
              <a:ext uri="{FF2B5EF4-FFF2-40B4-BE49-F238E27FC236}">
                <a16:creationId xmlns:a16="http://schemas.microsoft.com/office/drawing/2014/main" id="{1DA81546-C5A7-480A-A8EA-B74FB76D0C1C}"/>
              </a:ext>
            </a:extLst>
          </p:cNvPr>
          <p:cNvSpPr>
            <a:spLocks noGrp="1"/>
          </p:cNvSpPr>
          <p:nvPr>
            <p:ph type="body" sz="quarter" idx="20"/>
          </p:nvPr>
        </p:nvSpPr>
        <p:spPr>
          <a:xfrm>
            <a:off x="2194259" y="2734233"/>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2" name="Text Placeholder 24">
            <a:extLst>
              <a:ext uri="{FF2B5EF4-FFF2-40B4-BE49-F238E27FC236}">
                <a16:creationId xmlns:a16="http://schemas.microsoft.com/office/drawing/2014/main" id="{E02C099C-12C6-45BB-9057-2E8C347625C4}"/>
              </a:ext>
            </a:extLst>
          </p:cNvPr>
          <p:cNvSpPr>
            <a:spLocks noGrp="1"/>
          </p:cNvSpPr>
          <p:nvPr>
            <p:ph type="body" sz="quarter" idx="21"/>
          </p:nvPr>
        </p:nvSpPr>
        <p:spPr>
          <a:xfrm>
            <a:off x="2194259" y="4391598"/>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3" name="Text Placeholder 24">
            <a:extLst>
              <a:ext uri="{FF2B5EF4-FFF2-40B4-BE49-F238E27FC236}">
                <a16:creationId xmlns:a16="http://schemas.microsoft.com/office/drawing/2014/main" id="{65FDADDF-9FAC-40F0-BB3A-535FE88BA59C}"/>
              </a:ext>
            </a:extLst>
          </p:cNvPr>
          <p:cNvSpPr>
            <a:spLocks noGrp="1"/>
          </p:cNvSpPr>
          <p:nvPr>
            <p:ph type="body" sz="quarter" idx="22"/>
          </p:nvPr>
        </p:nvSpPr>
        <p:spPr>
          <a:xfrm>
            <a:off x="2194259" y="4890906"/>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4" name="Text Placeholder 5">
            <a:extLst>
              <a:ext uri="{FF2B5EF4-FFF2-40B4-BE49-F238E27FC236}">
                <a16:creationId xmlns:a16="http://schemas.microsoft.com/office/drawing/2014/main" id="{4059C537-386D-4305-A251-55441944CEA7}"/>
              </a:ext>
            </a:extLst>
          </p:cNvPr>
          <p:cNvSpPr>
            <a:spLocks noGrp="1"/>
          </p:cNvSpPr>
          <p:nvPr>
            <p:ph type="body" sz="quarter" idx="18" hasCustomPrompt="1"/>
          </p:nvPr>
        </p:nvSpPr>
        <p:spPr>
          <a:xfrm>
            <a:off x="1687718" y="1634699"/>
            <a:ext cx="4789134" cy="410666"/>
          </a:xfrm>
        </p:spPr>
        <p:txBody>
          <a:bodyPr>
            <a:noAutofit/>
          </a:bodyPr>
          <a:lstStyle>
            <a:lvl1pPr marL="0" indent="0">
              <a:buNone/>
              <a:defRPr sz="2800" b="1">
                <a:solidFill>
                  <a:schemeClr val="tx1"/>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First M. Last</a:t>
            </a:r>
          </a:p>
        </p:txBody>
      </p:sp>
      <p:sp>
        <p:nvSpPr>
          <p:cNvPr id="25" name="Text Placeholder 5">
            <a:extLst>
              <a:ext uri="{FF2B5EF4-FFF2-40B4-BE49-F238E27FC236}">
                <a16:creationId xmlns:a16="http://schemas.microsoft.com/office/drawing/2014/main" id="{0CB85FD3-689D-46E3-BF4D-D23D220CD95D}"/>
              </a:ext>
            </a:extLst>
          </p:cNvPr>
          <p:cNvSpPr>
            <a:spLocks noGrp="1"/>
          </p:cNvSpPr>
          <p:nvPr>
            <p:ph type="body" sz="quarter" idx="23" hasCustomPrompt="1"/>
          </p:nvPr>
        </p:nvSpPr>
        <p:spPr>
          <a:xfrm>
            <a:off x="1674712" y="3760223"/>
            <a:ext cx="4789134" cy="410666"/>
          </a:xfrm>
        </p:spPr>
        <p:txBody>
          <a:bodyPr>
            <a:noAutofit/>
          </a:bodyPr>
          <a:lstStyle>
            <a:lvl1pPr marL="0" indent="0">
              <a:buNone/>
              <a:defRPr sz="2800" b="1">
                <a:solidFill>
                  <a:schemeClr val="tx1"/>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First M. Last</a:t>
            </a:r>
          </a:p>
        </p:txBody>
      </p:sp>
      <p:sp>
        <p:nvSpPr>
          <p:cNvPr id="26" name="Date Placeholder 1">
            <a:extLst>
              <a:ext uri="{FF2B5EF4-FFF2-40B4-BE49-F238E27FC236}">
                <a16:creationId xmlns:a16="http://schemas.microsoft.com/office/drawing/2014/main" id="{FE0F73AC-427B-4F99-A79C-E08118EA7876}"/>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27" name="Slide Number Placeholder 2">
            <a:extLst>
              <a:ext uri="{FF2B5EF4-FFF2-40B4-BE49-F238E27FC236}">
                <a16:creationId xmlns:a16="http://schemas.microsoft.com/office/drawing/2014/main" id="{50D4C113-6330-4802-B8DB-A3849CB76CFA}"/>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2528194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ontact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a:off x="649162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00865" y="3183974"/>
            <a:ext cx="3350289" cy="938080"/>
          </a:xfrm>
          <a:prstGeom prst="rect">
            <a:avLst/>
          </a:prstGeom>
        </p:spPr>
      </p:pic>
      <p:sp>
        <p:nvSpPr>
          <p:cNvPr id="9" name="TextBox 8">
            <a:extLst>
              <a:ext uri="{FF2B5EF4-FFF2-40B4-BE49-F238E27FC236}">
                <a16:creationId xmlns:a16="http://schemas.microsoft.com/office/drawing/2014/main" id="{C079AF42-1DD3-49DD-8189-87E92E2EE50B}"/>
              </a:ext>
            </a:extLst>
          </p:cNvPr>
          <p:cNvSpPr txBox="1"/>
          <p:nvPr userDrawn="1"/>
        </p:nvSpPr>
        <p:spPr>
          <a:xfrm>
            <a:off x="1890271" y="4055498"/>
            <a:ext cx="3607909" cy="400110"/>
          </a:xfrm>
          <a:prstGeom prst="rect">
            <a:avLst/>
          </a:prstGeom>
          <a:noFill/>
        </p:spPr>
        <p:txBody>
          <a:bodyPr wrap="square" rtlCol="0">
            <a:spAutoFit/>
          </a:bodyPr>
          <a:lstStyle/>
          <a:p>
            <a:r>
              <a:rPr lang="en-US" sz="2000" dirty="0">
                <a:latin typeface="+mj-lt"/>
                <a:ea typeface="Montserrat Light" charset="0"/>
                <a:cs typeface="Arial" panose="020B0604020202020204" pitchFamily="34" charset="0"/>
              </a:rPr>
              <a:t>www.brickergraydon.com</a:t>
            </a:r>
            <a:endParaRPr lang="ru-RU" sz="2000" dirty="0">
              <a:latin typeface="+mj-lt"/>
              <a:ea typeface="Montserrat Light" charset="0"/>
              <a:cs typeface="Arial" panose="020B0604020202020204" pitchFamily="34" charset="0"/>
            </a:endParaRPr>
          </a:p>
        </p:txBody>
      </p:sp>
      <p:pic>
        <p:nvPicPr>
          <p:cNvPr id="10" name="Graphic 9" descr="Receiver">
            <a:extLst>
              <a:ext uri="{FF2B5EF4-FFF2-40B4-BE49-F238E27FC236}">
                <a16:creationId xmlns:a16="http://schemas.microsoft.com/office/drawing/2014/main" id="{17FBB3BC-5627-4FE2-A124-F66467CCE27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8433" y="3508854"/>
            <a:ext cx="410665" cy="410665"/>
          </a:xfrm>
          <a:prstGeom prst="rect">
            <a:avLst/>
          </a:prstGeom>
        </p:spPr>
      </p:pic>
      <p:pic>
        <p:nvPicPr>
          <p:cNvPr id="11" name="Graphic 10" descr="Envelope">
            <a:extLst>
              <a:ext uri="{FF2B5EF4-FFF2-40B4-BE49-F238E27FC236}">
                <a16:creationId xmlns:a16="http://schemas.microsoft.com/office/drawing/2014/main" id="{9AD8C093-74BC-4C16-BD5C-54FA44FB75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8434" y="3071537"/>
            <a:ext cx="410665" cy="410665"/>
          </a:xfrm>
          <a:prstGeom prst="rect">
            <a:avLst/>
          </a:prstGeom>
        </p:spPr>
      </p:pic>
      <p:pic>
        <p:nvPicPr>
          <p:cNvPr id="12" name="Graphic 11" descr="Laptop">
            <a:extLst>
              <a:ext uri="{FF2B5EF4-FFF2-40B4-BE49-F238E27FC236}">
                <a16:creationId xmlns:a16="http://schemas.microsoft.com/office/drawing/2014/main" id="{14B20278-3A78-42ED-B344-AC48B0697C2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8433" y="4018289"/>
            <a:ext cx="410665" cy="410665"/>
          </a:xfrm>
          <a:prstGeom prst="rect">
            <a:avLst/>
          </a:prstGeom>
        </p:spPr>
      </p:pic>
      <p:sp>
        <p:nvSpPr>
          <p:cNvPr id="20" name="Text Placeholder 24">
            <a:extLst>
              <a:ext uri="{FF2B5EF4-FFF2-40B4-BE49-F238E27FC236}">
                <a16:creationId xmlns:a16="http://schemas.microsoft.com/office/drawing/2014/main" id="{5FBCB424-F626-4D31-9041-61C9D7E966D8}"/>
              </a:ext>
            </a:extLst>
          </p:cNvPr>
          <p:cNvSpPr>
            <a:spLocks noGrp="1"/>
          </p:cNvSpPr>
          <p:nvPr>
            <p:ph type="body" sz="quarter" idx="19"/>
          </p:nvPr>
        </p:nvSpPr>
        <p:spPr>
          <a:xfrm>
            <a:off x="1954974" y="3124119"/>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1" name="Text Placeholder 24">
            <a:extLst>
              <a:ext uri="{FF2B5EF4-FFF2-40B4-BE49-F238E27FC236}">
                <a16:creationId xmlns:a16="http://schemas.microsoft.com/office/drawing/2014/main" id="{1DA81546-C5A7-480A-A8EA-B74FB76D0C1C}"/>
              </a:ext>
            </a:extLst>
          </p:cNvPr>
          <p:cNvSpPr>
            <a:spLocks noGrp="1"/>
          </p:cNvSpPr>
          <p:nvPr>
            <p:ph type="body" sz="quarter" idx="20"/>
          </p:nvPr>
        </p:nvSpPr>
        <p:spPr>
          <a:xfrm>
            <a:off x="1954974" y="3623427"/>
            <a:ext cx="2784505" cy="305499"/>
          </a:xfrm>
        </p:spPr>
        <p:txBody>
          <a:bodyPr>
            <a:normAutofit/>
          </a:bodyPr>
          <a:lstStyle>
            <a:lvl1pPr marL="0" indent="0">
              <a:buNone/>
              <a:defRPr lang="ru-RU" sz="2000" dirty="0">
                <a:ea typeface="Montserrat Light" charset="0"/>
                <a:cs typeface="Arial" panose="020B0604020202020204" pitchFamily="34" charset="0"/>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endParaRPr lang="ru-RU" sz="2000" dirty="0">
              <a:latin typeface="+mj-lt"/>
              <a:ea typeface="Montserrat Light" charset="0"/>
              <a:cs typeface="Arial" panose="020B0604020202020204" pitchFamily="34" charset="0"/>
            </a:endParaRPr>
          </a:p>
        </p:txBody>
      </p:sp>
      <p:sp>
        <p:nvSpPr>
          <p:cNvPr id="24" name="Text Placeholder 5">
            <a:extLst>
              <a:ext uri="{FF2B5EF4-FFF2-40B4-BE49-F238E27FC236}">
                <a16:creationId xmlns:a16="http://schemas.microsoft.com/office/drawing/2014/main" id="{4059C537-386D-4305-A251-55441944CEA7}"/>
              </a:ext>
            </a:extLst>
          </p:cNvPr>
          <p:cNvSpPr>
            <a:spLocks noGrp="1"/>
          </p:cNvSpPr>
          <p:nvPr>
            <p:ph type="body" sz="quarter" idx="18" hasCustomPrompt="1"/>
          </p:nvPr>
        </p:nvSpPr>
        <p:spPr>
          <a:xfrm>
            <a:off x="1448433" y="2523893"/>
            <a:ext cx="4789134" cy="410666"/>
          </a:xfrm>
        </p:spPr>
        <p:txBody>
          <a:bodyPr>
            <a:noAutofit/>
          </a:bodyPr>
          <a:lstStyle>
            <a:lvl1pPr marL="0" indent="0">
              <a:buNone/>
              <a:defRPr sz="2800" b="1">
                <a:solidFill>
                  <a:schemeClr val="tx1"/>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dirty="0"/>
              <a:t>First M. Last</a:t>
            </a:r>
          </a:p>
        </p:txBody>
      </p:sp>
      <p:sp>
        <p:nvSpPr>
          <p:cNvPr id="13" name="Date Placeholder 1">
            <a:extLst>
              <a:ext uri="{FF2B5EF4-FFF2-40B4-BE49-F238E27FC236}">
                <a16:creationId xmlns:a16="http://schemas.microsoft.com/office/drawing/2014/main" id="{CE129AC9-CA2C-4D4D-8DC9-F431A58ABC13}"/>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4" name="Slide Number Placeholder 2">
            <a:extLst>
              <a:ext uri="{FF2B5EF4-FFF2-40B4-BE49-F238E27FC236}">
                <a16:creationId xmlns:a16="http://schemas.microsoft.com/office/drawing/2014/main" id="{89CD68C2-48DB-4BF6-AE19-A2EE8901ACF5}"/>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2870678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0738" y="2900146"/>
            <a:ext cx="4321340" cy="1209975"/>
          </a:xfrm>
          <a:prstGeom prst="rect">
            <a:avLst/>
          </a:prstGeom>
        </p:spPr>
      </p:pic>
      <p:sp>
        <p:nvSpPr>
          <p:cNvPr id="11" name="Title 8">
            <a:extLst>
              <a:ext uri="{FF2B5EF4-FFF2-40B4-BE49-F238E27FC236}">
                <a16:creationId xmlns:a16="http://schemas.microsoft.com/office/drawing/2014/main" id="{721BF087-A112-4635-A60F-E7ABDD218E1B}"/>
              </a:ext>
            </a:extLst>
          </p:cNvPr>
          <p:cNvSpPr>
            <a:spLocks noGrp="1"/>
          </p:cNvSpPr>
          <p:nvPr>
            <p:ph type="title"/>
          </p:nvPr>
        </p:nvSpPr>
        <p:spPr>
          <a:xfrm>
            <a:off x="1012658" y="1589498"/>
            <a:ext cx="3866908" cy="3708509"/>
          </a:xfrm>
          <a:prstGeom prst="rect">
            <a:avLst/>
          </a:prstGeom>
        </p:spPr>
        <p:txBody>
          <a:bodyPr>
            <a:normAutofit/>
          </a:bodyPr>
          <a:lstStyle>
            <a:lvl1pPr algn="ctr">
              <a:lnSpc>
                <a:spcPct val="100000"/>
              </a:lnSpc>
              <a:defRPr sz="4000" b="1" i="0" baseline="0">
                <a:solidFill>
                  <a:schemeClr val="tx1"/>
                </a:solidFill>
                <a:latin typeface="+mn-lt"/>
                <a:ea typeface="Arial Black" panose="020B0A04020102020204" pitchFamily="34" charset="0"/>
                <a:cs typeface="Arial Black" panose="020B0A04020102020204" pitchFamily="34" charset="0"/>
              </a:defRPr>
            </a:lvl1pPr>
          </a:lstStyle>
          <a:p>
            <a:endParaRPr lang="en-US" dirty="0"/>
          </a:p>
        </p:txBody>
      </p:sp>
      <p:sp>
        <p:nvSpPr>
          <p:cNvPr id="9" name="Date Placeholder 1">
            <a:extLst>
              <a:ext uri="{FF2B5EF4-FFF2-40B4-BE49-F238E27FC236}">
                <a16:creationId xmlns:a16="http://schemas.microsoft.com/office/drawing/2014/main" id="{A5E3FFE3-BC2F-433E-9DE2-4757155B9F94}"/>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0" name="Slide Number Placeholder 2">
            <a:extLst>
              <a:ext uri="{FF2B5EF4-FFF2-40B4-BE49-F238E27FC236}">
                <a16:creationId xmlns:a16="http://schemas.microsoft.com/office/drawing/2014/main" id="{C3C665A0-3733-4638-BBDE-0CF4ADFA30CC}"/>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842217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0738" y="2900146"/>
            <a:ext cx="4321340" cy="1209975"/>
          </a:xfrm>
          <a:prstGeom prst="rect">
            <a:avLst/>
          </a:prstGeom>
        </p:spPr>
      </p:pic>
      <p:sp>
        <p:nvSpPr>
          <p:cNvPr id="3" name="TextBox 2">
            <a:extLst>
              <a:ext uri="{FF2B5EF4-FFF2-40B4-BE49-F238E27FC236}">
                <a16:creationId xmlns:a16="http://schemas.microsoft.com/office/drawing/2014/main" id="{06F45623-D63B-4D9A-8E68-BFBA15FA81F5}"/>
              </a:ext>
            </a:extLst>
          </p:cNvPr>
          <p:cNvSpPr txBox="1"/>
          <p:nvPr userDrawn="1"/>
        </p:nvSpPr>
        <p:spPr>
          <a:xfrm>
            <a:off x="856211" y="2828835"/>
            <a:ext cx="4397422" cy="1200329"/>
          </a:xfrm>
          <a:prstGeom prst="rect">
            <a:avLst/>
          </a:prstGeom>
          <a:noFill/>
        </p:spPr>
        <p:txBody>
          <a:bodyPr wrap="square" rtlCol="0">
            <a:spAutoFit/>
          </a:bodyPr>
          <a:lstStyle/>
          <a:p>
            <a:pPr algn="ctr"/>
            <a:r>
              <a:rPr kumimoji="0" lang="en-US" sz="7200" b="1" i="0" u="none" strike="noStrike" kern="1200" cap="none" spc="0" normalizeH="0" baseline="0" noProof="0" dirty="0">
                <a:ln>
                  <a:noFill/>
                </a:ln>
                <a:solidFill>
                  <a:schemeClr val="tx1"/>
                </a:solidFill>
                <a:effectLst/>
                <a:uLnTx/>
                <a:uFillTx/>
                <a:latin typeface="+mn-lt"/>
                <a:ea typeface="+mj-ea"/>
                <a:cs typeface="+mj-cs"/>
              </a:rPr>
              <a:t>Thank You</a:t>
            </a:r>
            <a:endParaRPr lang="en-US" sz="7200" b="1" dirty="0">
              <a:solidFill>
                <a:schemeClr val="tx1"/>
              </a:solidFill>
              <a:latin typeface="+mn-lt"/>
            </a:endParaRPr>
          </a:p>
        </p:txBody>
      </p:sp>
      <p:sp>
        <p:nvSpPr>
          <p:cNvPr id="9" name="Date Placeholder 1">
            <a:extLst>
              <a:ext uri="{FF2B5EF4-FFF2-40B4-BE49-F238E27FC236}">
                <a16:creationId xmlns:a16="http://schemas.microsoft.com/office/drawing/2014/main" id="{CAD7B38B-E92F-4793-9715-06573EB97D74}"/>
              </a:ext>
            </a:extLst>
          </p:cNvPr>
          <p:cNvSpPr>
            <a:spLocks noGrp="1"/>
          </p:cNvSpPr>
          <p:nvPr>
            <p:ph type="dt" sz="half" idx="27"/>
          </p:nvPr>
        </p:nvSpPr>
        <p:spPr>
          <a:xfrm>
            <a:off x="838200" y="6356350"/>
            <a:ext cx="2743200" cy="365125"/>
          </a:xfrm>
        </p:spPr>
        <p:txBody>
          <a:bodyPr/>
          <a:lstStyle>
            <a:lvl1pPr>
              <a:defRPr>
                <a:solidFill>
                  <a:srgbClr val="000000"/>
                </a:solidFill>
              </a:defRPr>
            </a:lvl1pPr>
          </a:lstStyle>
          <a:p>
            <a:fld id="{FE4A2539-91EC-4BEC-B661-34B2032C655E}" type="datetime1">
              <a:rPr lang="en-US" smtClean="0"/>
              <a:pPr/>
              <a:t>6/19/2026</a:t>
            </a:fld>
            <a:endParaRPr lang="en-US" dirty="0"/>
          </a:p>
        </p:txBody>
      </p:sp>
      <p:sp>
        <p:nvSpPr>
          <p:cNvPr id="10" name="Slide Number Placeholder 2">
            <a:extLst>
              <a:ext uri="{FF2B5EF4-FFF2-40B4-BE49-F238E27FC236}">
                <a16:creationId xmlns:a16="http://schemas.microsoft.com/office/drawing/2014/main" id="{8BD7E9A2-1427-4F7D-AF5B-B46EFE8ED5B7}"/>
              </a:ext>
            </a:extLst>
          </p:cNvPr>
          <p:cNvSpPr>
            <a:spLocks noGrp="1"/>
          </p:cNvSpPr>
          <p:nvPr>
            <p:ph type="sldNum" sz="quarter" idx="28"/>
          </p:nvPr>
        </p:nvSpPr>
        <p:spPr>
          <a:xfrm>
            <a:off x="8610600" y="6328776"/>
            <a:ext cx="2743200" cy="365125"/>
          </a:xfrm>
        </p:spPr>
        <p:txBody>
          <a:bodyPr/>
          <a:lstStyle>
            <a:lvl1pPr>
              <a:defRPr>
                <a:solidFill>
                  <a:srgbClr val="0F2849"/>
                </a:solidFill>
              </a:defRPr>
            </a:lvl1pPr>
          </a:lstStyle>
          <a:p>
            <a:fld id="{D74EEBE0-90DA-9449-945D-BE812F6254A8}" type="slidenum">
              <a:rPr lang="en-US" smtClean="0"/>
              <a:pPr/>
              <a:t>‹#›</a:t>
            </a:fld>
            <a:endParaRPr lang="en-US" dirty="0"/>
          </a:p>
        </p:txBody>
      </p:sp>
    </p:spTree>
    <p:extLst>
      <p:ext uri="{BB962C8B-B14F-4D97-AF65-F5344CB8AC3E}">
        <p14:creationId xmlns:p14="http://schemas.microsoft.com/office/powerpoint/2010/main" val="41026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1 column text">
    <p:spTree>
      <p:nvGrpSpPr>
        <p:cNvPr id="1" name=""/>
        <p:cNvGrpSpPr/>
        <p:nvPr/>
      </p:nvGrpSpPr>
      <p:grpSpPr>
        <a:xfrm>
          <a:off x="0" y="0"/>
          <a:ext cx="0" cy="0"/>
          <a:chOff x="0" y="0"/>
          <a:chExt cx="0" cy="0"/>
        </a:xfrm>
      </p:grpSpPr>
      <p:sp>
        <p:nvSpPr>
          <p:cNvPr id="14" name="Title 8"/>
          <p:cNvSpPr>
            <a:spLocks noGrp="1"/>
          </p:cNvSpPr>
          <p:nvPr>
            <p:ph type="title"/>
          </p:nvPr>
        </p:nvSpPr>
        <p:spPr>
          <a:xfrm>
            <a:off x="555458" y="536910"/>
            <a:ext cx="11122193" cy="721896"/>
          </a:xfrm>
          <a:prstGeom prst="rect">
            <a:avLst/>
          </a:prstGeom>
        </p:spPr>
        <p:txBody>
          <a:bodyPr>
            <a:normAutofit/>
          </a:bodyPr>
          <a:lstStyle>
            <a:lvl1pPr algn="l">
              <a:lnSpc>
                <a:spcPct val="100000"/>
              </a:lnSpc>
              <a:defRPr sz="33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endParaRPr lang="en-US" dirty="0"/>
          </a:p>
        </p:txBody>
      </p:sp>
      <p:sp>
        <p:nvSpPr>
          <p:cNvPr id="3" name="Text Placeholder 2"/>
          <p:cNvSpPr>
            <a:spLocks noGrp="1"/>
          </p:cNvSpPr>
          <p:nvPr>
            <p:ph type="body" sz="quarter" idx="17"/>
          </p:nvPr>
        </p:nvSpPr>
        <p:spPr>
          <a:xfrm>
            <a:off x="555626" y="1967930"/>
            <a:ext cx="11122025" cy="4404296"/>
          </a:xfrm>
        </p:spPr>
        <p:txBody>
          <a:bodyPr/>
          <a:lstStyle>
            <a:lvl1pPr>
              <a:defRPr/>
            </a:lvl1pPr>
          </a:lstStyle>
          <a:p>
            <a:pPr lvl="0"/>
            <a:r>
              <a:rPr lang="en-US"/>
              <a:t>Click to edit Master text styles</a:t>
            </a:r>
          </a:p>
        </p:txBody>
      </p:sp>
      <p:cxnSp>
        <p:nvCxnSpPr>
          <p:cNvPr id="9" name="Straight Connector 8"/>
          <p:cNvCxnSpPr/>
          <p:nvPr userDrawn="1"/>
        </p:nvCxnSpPr>
        <p:spPr>
          <a:xfrm>
            <a:off x="555458" y="161336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4735364"/>
      </p:ext>
    </p:extLst>
  </p:cSld>
  <p:clrMapOvr>
    <a:masterClrMapping/>
  </p:clrMapOvr>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2 column text">
    <p:spTree>
      <p:nvGrpSpPr>
        <p:cNvPr id="1" name=""/>
        <p:cNvGrpSpPr/>
        <p:nvPr/>
      </p:nvGrpSpPr>
      <p:grpSpPr>
        <a:xfrm>
          <a:off x="0" y="0"/>
          <a:ext cx="0" cy="0"/>
          <a:chOff x="0" y="0"/>
          <a:chExt cx="0" cy="0"/>
        </a:xfrm>
      </p:grpSpPr>
      <p:sp>
        <p:nvSpPr>
          <p:cNvPr id="9" name="Title 8"/>
          <p:cNvSpPr>
            <a:spLocks noGrp="1"/>
          </p:cNvSpPr>
          <p:nvPr>
            <p:ph type="title"/>
          </p:nvPr>
        </p:nvSpPr>
        <p:spPr>
          <a:xfrm>
            <a:off x="555458" y="536910"/>
            <a:ext cx="10925343" cy="721896"/>
          </a:xfrm>
          <a:prstGeom prst="rect">
            <a:avLst/>
          </a:prstGeom>
        </p:spPr>
        <p:txBody>
          <a:bodyPr>
            <a:normAutofit/>
          </a:bodyPr>
          <a:lstStyle>
            <a:lvl1pPr algn="l">
              <a:lnSpc>
                <a:spcPct val="100000"/>
              </a:lnSpc>
              <a:defRPr sz="33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edit Master title style</a:t>
            </a:r>
          </a:p>
        </p:txBody>
      </p:sp>
      <p:cxnSp>
        <p:nvCxnSpPr>
          <p:cNvPr id="16" name="Straight Connector 15"/>
          <p:cNvCxnSpPr/>
          <p:nvPr/>
        </p:nvCxnSpPr>
        <p:spPr>
          <a:xfrm>
            <a:off x="508001" y="1447800"/>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 name="Footer Placeholder 2"/>
          <p:cNvSpPr>
            <a:spLocks noGrp="1"/>
          </p:cNvSpPr>
          <p:nvPr>
            <p:ph type="ftr" sz="quarter" idx="3"/>
          </p:nvPr>
        </p:nvSpPr>
        <p:spPr>
          <a:xfrm>
            <a:off x="0" y="6492876"/>
            <a:ext cx="4114800" cy="365125"/>
          </a:xfrm>
          <a:prstGeom prst="rect">
            <a:avLst/>
          </a:prstGeom>
        </p:spPr>
        <p:txBody>
          <a:bodyPr vert="horz" lIns="91440" tIns="45720" rIns="91440" bIns="45720" rtlCol="0" anchor="ctr"/>
          <a:lstStyle>
            <a:lvl1pPr algn="l">
              <a:defRPr sz="1100"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r>
              <a:rPr lang="en-US" dirty="0"/>
              <a:t>Bricker &amp; Eckler LLP © 2020</a:t>
            </a:r>
          </a:p>
        </p:txBody>
      </p:sp>
      <p:sp>
        <p:nvSpPr>
          <p:cNvPr id="6" name="Slide Number Placeholder 4"/>
          <p:cNvSpPr>
            <a:spLocks noGrp="1"/>
          </p:cNvSpPr>
          <p:nvPr>
            <p:ph type="sldNum" sz="quarter" idx="4"/>
          </p:nvPr>
        </p:nvSpPr>
        <p:spPr>
          <a:xfrm>
            <a:off x="11379200" y="6356352"/>
            <a:ext cx="711200" cy="365125"/>
          </a:xfrm>
          <a:prstGeom prst="rect">
            <a:avLst/>
          </a:prstGeom>
        </p:spPr>
        <p:txBody>
          <a:bodyPr vert="horz" lIns="91440" tIns="45720" rIns="91440" bIns="45720" rtlCol="0" anchor="ctr"/>
          <a:lstStyle>
            <a:lvl1pPr algn="r">
              <a:defRPr sz="975"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fld id="{2268B489-3880-4EF0-AEB8-F6FDF431A241}" type="slidenum">
              <a:rPr lang="en-US" smtClean="0"/>
              <a:pPr/>
              <a:t>‹#›</a:t>
            </a:fld>
            <a:endParaRPr lang="en-US" dirty="0"/>
          </a:p>
        </p:txBody>
      </p:sp>
    </p:spTree>
    <p:extLst>
      <p:ext uri="{BB962C8B-B14F-4D97-AF65-F5344CB8AC3E}">
        <p14:creationId xmlns:p14="http://schemas.microsoft.com/office/powerpoint/2010/main" val="3090708962"/>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full width graphic/bottom text">
    <p:spTree>
      <p:nvGrpSpPr>
        <p:cNvPr id="1" name=""/>
        <p:cNvGrpSpPr/>
        <p:nvPr/>
      </p:nvGrpSpPr>
      <p:grpSpPr>
        <a:xfrm>
          <a:off x="0" y="0"/>
          <a:ext cx="0" cy="0"/>
          <a:chOff x="0" y="0"/>
          <a:chExt cx="0" cy="0"/>
        </a:xfrm>
      </p:grpSpPr>
      <p:sp>
        <p:nvSpPr>
          <p:cNvPr id="4" name="Picture Placeholder 3"/>
          <p:cNvSpPr>
            <a:spLocks noGrp="1"/>
          </p:cNvSpPr>
          <p:nvPr>
            <p:ph type="pic" sz="quarter" idx="21" hasCustomPrompt="1"/>
          </p:nvPr>
        </p:nvSpPr>
        <p:spPr>
          <a:xfrm>
            <a:off x="0" y="0"/>
            <a:ext cx="12192000" cy="4000500"/>
          </a:xfrm>
          <a:solidFill>
            <a:schemeClr val="accent4">
              <a:lumMod val="20000"/>
              <a:lumOff val="80000"/>
            </a:schemeClr>
          </a:solidFill>
        </p:spPr>
        <p:txBody>
          <a:bodyPr/>
          <a:lstStyle>
            <a:lvl1pPr marL="0" marR="0" indent="0" algn="l" defTabSz="342900" rtl="0" eaLnBrk="1" fontAlgn="auto" latinLnBrk="0" hangingPunct="1">
              <a:lnSpc>
                <a:spcPts val="1800"/>
              </a:lnSpc>
              <a:spcBef>
                <a:spcPts val="0"/>
              </a:spcBef>
              <a:spcAft>
                <a:spcPts val="0"/>
              </a:spcAft>
              <a:buClrTx/>
              <a:buSzTx/>
              <a:buFont typeface="Arial"/>
              <a:buNone/>
              <a:tabLst/>
              <a:defRPr/>
            </a:lvl1pPr>
          </a:lstStyle>
          <a:p>
            <a:pPr marL="0" marR="0" lvl="0" indent="0" algn="l" defTabSz="342900" rtl="0" eaLnBrk="1" fontAlgn="auto" latinLnBrk="0" hangingPunct="1">
              <a:lnSpc>
                <a:spcPts val="1800"/>
              </a:lnSpc>
              <a:spcBef>
                <a:spcPts val="0"/>
              </a:spcBef>
              <a:spcAft>
                <a:spcPts val="0"/>
              </a:spcAft>
              <a:buClrTx/>
              <a:buSzTx/>
              <a:buFont typeface="Arial"/>
              <a:buNone/>
              <a:tabLst/>
              <a:defRPr/>
            </a:pPr>
            <a:r>
              <a:rPr lang="en-US" dirty="0"/>
              <a:t>high-res image, chart or graph</a:t>
            </a:r>
          </a:p>
        </p:txBody>
      </p:sp>
      <p:sp>
        <p:nvSpPr>
          <p:cNvPr id="10" name="Title 8"/>
          <p:cNvSpPr>
            <a:spLocks noGrp="1"/>
          </p:cNvSpPr>
          <p:nvPr>
            <p:ph type="title"/>
          </p:nvPr>
        </p:nvSpPr>
        <p:spPr>
          <a:xfrm>
            <a:off x="438150" y="4528387"/>
            <a:ext cx="11287127" cy="721891"/>
          </a:xfrm>
          <a:prstGeom prst="rect">
            <a:avLst/>
          </a:prstGeom>
          <a:solidFill>
            <a:schemeClr val="accent4">
              <a:lumMod val="40000"/>
              <a:lumOff val="60000"/>
            </a:schemeClr>
          </a:solidFill>
        </p:spPr>
        <p:txBody>
          <a:bodyPr tIns="91440" bIns="91440"/>
          <a:lstStyle>
            <a:lvl1pPr algn="l">
              <a:lnSpc>
                <a:spcPct val="100000"/>
              </a:lnSpc>
              <a:defRPr sz="24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3" name="Straight Connector 2"/>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3"/>
          <p:cNvSpPr>
            <a:spLocks noGrp="1"/>
          </p:cNvSpPr>
          <p:nvPr>
            <p:ph type="body" sz="quarter" idx="32" hasCustomPrompt="1"/>
          </p:nvPr>
        </p:nvSpPr>
        <p:spPr>
          <a:xfrm>
            <a:off x="438150" y="5467353"/>
            <a:ext cx="11287127" cy="914399"/>
          </a:xfrm>
        </p:spPr>
        <p:txBody>
          <a:bodyPr/>
          <a:lstStyle>
            <a:lvl1pPr>
              <a:defRPr/>
            </a:lvl1pPr>
          </a:lstStyle>
          <a:p>
            <a:pPr lvl="0"/>
            <a:r>
              <a:rPr lang="en-US" dirty="0"/>
              <a:t>Click to edit text</a:t>
            </a:r>
          </a:p>
        </p:txBody>
      </p:sp>
      <p:cxnSp>
        <p:nvCxnSpPr>
          <p:cNvPr id="6" name="Straight Connector 5"/>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Footer Placeholder 2"/>
          <p:cNvSpPr>
            <a:spLocks noGrp="1"/>
          </p:cNvSpPr>
          <p:nvPr>
            <p:ph type="ftr" sz="quarter" idx="3"/>
          </p:nvPr>
        </p:nvSpPr>
        <p:spPr>
          <a:xfrm>
            <a:off x="0" y="6492876"/>
            <a:ext cx="4114800" cy="365125"/>
          </a:xfrm>
          <a:prstGeom prst="rect">
            <a:avLst/>
          </a:prstGeom>
        </p:spPr>
        <p:txBody>
          <a:bodyPr vert="horz" lIns="91440" tIns="45720" rIns="91440" bIns="45720" rtlCol="0" anchor="ctr"/>
          <a:lstStyle>
            <a:lvl1pPr algn="l">
              <a:defRPr sz="1100"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r>
              <a:rPr lang="en-US" dirty="0"/>
              <a:t>Bricker &amp; Eckler LLP © 2020</a:t>
            </a:r>
          </a:p>
        </p:txBody>
      </p:sp>
      <p:sp>
        <p:nvSpPr>
          <p:cNvPr id="8" name="Slide Number Placeholder 4"/>
          <p:cNvSpPr>
            <a:spLocks noGrp="1"/>
          </p:cNvSpPr>
          <p:nvPr>
            <p:ph type="sldNum" sz="quarter" idx="4"/>
          </p:nvPr>
        </p:nvSpPr>
        <p:spPr>
          <a:xfrm>
            <a:off x="11379200" y="6356352"/>
            <a:ext cx="711200" cy="365125"/>
          </a:xfrm>
          <a:prstGeom prst="rect">
            <a:avLst/>
          </a:prstGeom>
        </p:spPr>
        <p:txBody>
          <a:bodyPr vert="horz" lIns="91440" tIns="45720" rIns="91440" bIns="45720" rtlCol="0" anchor="ctr"/>
          <a:lstStyle>
            <a:lvl1pPr algn="r">
              <a:defRPr sz="975"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fld id="{2268B489-3880-4EF0-AEB8-F6FDF431A241}" type="slidenum">
              <a:rPr lang="en-US" smtClean="0"/>
              <a:pPr/>
              <a:t>‹#›</a:t>
            </a:fld>
            <a:endParaRPr lang="en-US" dirty="0"/>
          </a:p>
        </p:txBody>
      </p:sp>
    </p:spTree>
    <p:extLst>
      <p:ext uri="{BB962C8B-B14F-4D97-AF65-F5344CB8AC3E}">
        <p14:creationId xmlns:p14="http://schemas.microsoft.com/office/powerpoint/2010/main" val="3529565739"/>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 column text no subtitle">
    <p:spTree>
      <p:nvGrpSpPr>
        <p:cNvPr id="1" name=""/>
        <p:cNvGrpSpPr/>
        <p:nvPr/>
      </p:nvGrpSpPr>
      <p:grpSpPr>
        <a:xfrm>
          <a:off x="0" y="0"/>
          <a:ext cx="0" cy="0"/>
          <a:chOff x="0" y="0"/>
          <a:chExt cx="0" cy="0"/>
        </a:xfrm>
      </p:grpSpPr>
      <p:sp>
        <p:nvSpPr>
          <p:cNvPr id="14"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33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dirty="0"/>
              <a:t>Click to edit Master title style</a:t>
            </a:r>
          </a:p>
        </p:txBody>
      </p:sp>
      <p:sp>
        <p:nvSpPr>
          <p:cNvPr id="3" name="Text Placeholder 2"/>
          <p:cNvSpPr>
            <a:spLocks noGrp="1"/>
          </p:cNvSpPr>
          <p:nvPr>
            <p:ph type="body" sz="quarter" idx="17"/>
          </p:nvPr>
        </p:nvSpPr>
        <p:spPr>
          <a:xfrm>
            <a:off x="555626" y="1450212"/>
            <a:ext cx="11122025" cy="4922015"/>
          </a:xfrm>
        </p:spPr>
        <p:txBody>
          <a:bodyPr/>
          <a:lstStyle>
            <a:lvl1pPr>
              <a:defRPr/>
            </a:lvl1pPr>
          </a:lstStyle>
          <a:p>
            <a:pPr lvl="0"/>
            <a:r>
              <a:rPr lang="en-US"/>
              <a:t>Edit Master text styles</a:t>
            </a:r>
          </a:p>
        </p:txBody>
      </p:sp>
      <p:cxnSp>
        <p:nvCxnSpPr>
          <p:cNvPr id="9" name="Straight Connector 8"/>
          <p:cNvCxnSpPr/>
          <p:nvPr/>
        </p:nvCxnSpPr>
        <p:spPr>
          <a:xfrm>
            <a:off x="555458" y="1354508"/>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Footer Placeholder 2"/>
          <p:cNvSpPr>
            <a:spLocks noGrp="1"/>
          </p:cNvSpPr>
          <p:nvPr>
            <p:ph type="ftr" sz="quarter" idx="3"/>
          </p:nvPr>
        </p:nvSpPr>
        <p:spPr>
          <a:xfrm>
            <a:off x="0" y="6492876"/>
            <a:ext cx="4114800" cy="365125"/>
          </a:xfrm>
          <a:prstGeom prst="rect">
            <a:avLst/>
          </a:prstGeom>
        </p:spPr>
        <p:txBody>
          <a:bodyPr vert="horz" lIns="91440" tIns="45720" rIns="91440" bIns="45720" rtlCol="0" anchor="ctr"/>
          <a:lstStyle>
            <a:lvl1pPr algn="ctr">
              <a:defRPr sz="1100"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pPr algn="l"/>
            <a:r>
              <a:rPr lang="en-US" dirty="0"/>
              <a:t>Bricker &amp; Eckler LLP © 2020</a:t>
            </a:r>
          </a:p>
        </p:txBody>
      </p:sp>
      <p:sp>
        <p:nvSpPr>
          <p:cNvPr id="8" name="Slide Number Placeholder 4"/>
          <p:cNvSpPr>
            <a:spLocks noGrp="1"/>
          </p:cNvSpPr>
          <p:nvPr>
            <p:ph type="sldNum" sz="quarter" idx="4"/>
          </p:nvPr>
        </p:nvSpPr>
        <p:spPr>
          <a:xfrm>
            <a:off x="11379200" y="6356352"/>
            <a:ext cx="711200" cy="365125"/>
          </a:xfrm>
          <a:prstGeom prst="rect">
            <a:avLst/>
          </a:prstGeom>
        </p:spPr>
        <p:txBody>
          <a:bodyPr vert="horz" lIns="91440" tIns="45720" rIns="91440" bIns="45720" rtlCol="0" anchor="ctr"/>
          <a:lstStyle>
            <a:lvl1pPr algn="r">
              <a:defRPr sz="975"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fld id="{2268B489-3880-4EF0-AEB8-F6FDF431A241}" type="slidenum">
              <a:rPr lang="en-US" smtClean="0"/>
              <a:pPr/>
              <a:t>‹#›</a:t>
            </a:fld>
            <a:endParaRPr lang="en-US" dirty="0"/>
          </a:p>
        </p:txBody>
      </p:sp>
    </p:spTree>
    <p:extLst>
      <p:ext uri="{BB962C8B-B14F-4D97-AF65-F5344CB8AC3E}">
        <p14:creationId xmlns:p14="http://schemas.microsoft.com/office/powerpoint/2010/main" val="1142063026"/>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51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7E75CF3-5350-4A15-9E04-58AF4FAD63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0" lang="en-US" sz="4400" b="0" i="0" u="none" strike="noStrike" kern="1200" cap="none" spc="0" normalizeH="0" baseline="0" noProof="0" dirty="0">
                <a:ln>
                  <a:noFill/>
                </a:ln>
                <a:solidFill>
                  <a:prstClr val="black"/>
                </a:solidFill>
                <a:effectLst/>
                <a:uLnTx/>
                <a:uFillTx/>
                <a:latin typeface="+mj-lt"/>
                <a:ea typeface="+mj-ea"/>
                <a:cs typeface="+mj-cs"/>
              </a:rPr>
              <a:t>Click to edit Master title style</a:t>
            </a:r>
            <a:endParaRPr lang="en-US" dirty="0"/>
          </a:p>
        </p:txBody>
      </p:sp>
      <p:sp>
        <p:nvSpPr>
          <p:cNvPr id="8" name="Date Placeholder 3">
            <a:extLst>
              <a:ext uri="{FF2B5EF4-FFF2-40B4-BE49-F238E27FC236}">
                <a16:creationId xmlns:a16="http://schemas.microsoft.com/office/drawing/2014/main" id="{7563009E-EA3D-4470-9D0E-CAD537C74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1" i="0">
                <a:solidFill>
                  <a:srgbClr val="588AB6"/>
                </a:solidFill>
                <a:latin typeface="+mn-lt"/>
                <a:ea typeface="Arial" panose="020B0604020202020204" pitchFamily="34" charset="0"/>
                <a:cs typeface="Arial" panose="020B0604020202020204" pitchFamily="34" charset="0"/>
              </a:defRPr>
            </a:lvl1pPr>
          </a:lstStyle>
          <a:p>
            <a:fld id="{FE4A2539-91EC-4BEC-B661-34B2032C655E}" type="datetime1">
              <a:rPr lang="en-US" smtClean="0"/>
              <a:pPr/>
              <a:t>6/19/2026</a:t>
            </a:fld>
            <a:endParaRPr lang="en-US" dirty="0"/>
          </a:p>
        </p:txBody>
      </p:sp>
      <p:sp>
        <p:nvSpPr>
          <p:cNvPr id="9" name="Slide Number Placeholder 4">
            <a:extLst>
              <a:ext uri="{FF2B5EF4-FFF2-40B4-BE49-F238E27FC236}">
                <a16:creationId xmlns:a16="http://schemas.microsoft.com/office/drawing/2014/main" id="{4F2F9AD8-DC5A-47D2-8188-C3E8DFF379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300" b="1" i="0">
                <a:solidFill>
                  <a:srgbClr val="588AB6"/>
                </a:solidFill>
                <a:latin typeface="+mn-lt"/>
                <a:ea typeface="Arial" panose="020B0604020202020204" pitchFamily="34" charset="0"/>
                <a:cs typeface="Arial" panose="020B0604020202020204" pitchFamily="34" charset="0"/>
              </a:defRPr>
            </a:lvl1pPr>
          </a:lstStyle>
          <a:p>
            <a:fld id="{D74EEBE0-90DA-9449-945D-BE812F6254A8}" type="slidenum">
              <a:rPr lang="en-US" smtClean="0"/>
              <a:pPr/>
              <a:t>‹#›</a:t>
            </a:fld>
            <a:endParaRPr lang="en-US" dirty="0"/>
          </a:p>
        </p:txBody>
      </p:sp>
      <p:sp>
        <p:nvSpPr>
          <p:cNvPr id="10" name="Text Placeholder 5">
            <a:extLst>
              <a:ext uri="{FF2B5EF4-FFF2-40B4-BE49-F238E27FC236}">
                <a16:creationId xmlns:a16="http://schemas.microsoft.com/office/drawing/2014/main" id="{F51EEB4A-5A5F-49BC-93DD-3191CFCD2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6254085"/>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70" r:id="rId3"/>
    <p:sldLayoutId id="2147483673" r:id="rId4"/>
    <p:sldLayoutId id="2147483650" r:id="rId5"/>
    <p:sldLayoutId id="2147483651" r:id="rId6"/>
    <p:sldLayoutId id="2147483665" r:id="rId7"/>
    <p:sldLayoutId id="2147483671" r:id="rId8"/>
    <p:sldLayoutId id="2147483652" r:id="rId9"/>
    <p:sldLayoutId id="2147483654" r:id="rId10"/>
    <p:sldLayoutId id="2147483666" r:id="rId11"/>
    <p:sldLayoutId id="2147483667" r:id="rId12"/>
    <p:sldLayoutId id="2147483653" r:id="rId13"/>
    <p:sldLayoutId id="2147483658" r:id="rId14"/>
    <p:sldLayoutId id="2147483672" r:id="rId15"/>
    <p:sldLayoutId id="2147483661" r:id="rId16"/>
    <p:sldLayoutId id="2147483662" r:id="rId17"/>
    <p:sldLayoutId id="2147483668" r:id="rId18"/>
    <p:sldLayoutId id="2147483659" r:id="rId19"/>
    <p:sldLayoutId id="2147483660" r:id="rId20"/>
    <p:sldLayoutId id="2147483674" r:id="rId21"/>
    <p:sldLayoutId id="2147483675" r:id="rId22"/>
    <p:sldLayoutId id="2147483676" r:id="rId23"/>
    <p:sldLayoutId id="2147483677"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24B4D6-B835-4DAC-86FB-D49FBEC647E2}"/>
              </a:ext>
            </a:extLst>
          </p:cNvPr>
          <p:cNvSpPr>
            <a:spLocks noGrp="1"/>
          </p:cNvSpPr>
          <p:nvPr>
            <p:ph type="body" sz="quarter" idx="24"/>
          </p:nvPr>
        </p:nvSpPr>
        <p:spPr/>
        <p:txBody>
          <a:bodyPr/>
          <a:lstStyle/>
          <a:p>
            <a:r>
              <a:rPr lang="en-US" dirty="0"/>
              <a:t>Rebecca Joseph</a:t>
            </a:r>
          </a:p>
        </p:txBody>
      </p:sp>
      <p:sp>
        <p:nvSpPr>
          <p:cNvPr id="5" name="Title 4">
            <a:extLst>
              <a:ext uri="{FF2B5EF4-FFF2-40B4-BE49-F238E27FC236}">
                <a16:creationId xmlns:a16="http://schemas.microsoft.com/office/drawing/2014/main" id="{5D94FC14-7C3C-4EB8-828B-BED2FABABD94}"/>
              </a:ext>
            </a:extLst>
          </p:cNvPr>
          <p:cNvSpPr>
            <a:spLocks noGrp="1"/>
          </p:cNvSpPr>
          <p:nvPr>
            <p:ph type="title"/>
          </p:nvPr>
        </p:nvSpPr>
        <p:spPr/>
        <p:txBody>
          <a:bodyPr>
            <a:normAutofit fontScale="90000"/>
          </a:bodyPr>
          <a:lstStyle/>
          <a:p>
            <a:r>
              <a:rPr lang="en-US" dirty="0"/>
              <a:t>SVSU Training for Title IX Advisors</a:t>
            </a:r>
          </a:p>
        </p:txBody>
      </p:sp>
    </p:spTree>
    <p:extLst>
      <p:ext uri="{BB962C8B-B14F-4D97-AF65-F5344CB8AC3E}">
        <p14:creationId xmlns:p14="http://schemas.microsoft.com/office/powerpoint/2010/main" val="3173363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4ED5E0-6852-4C78-71E0-0B15747D59D2}"/>
              </a:ext>
            </a:extLst>
          </p:cNvPr>
          <p:cNvSpPr>
            <a:spLocks noGrp="1"/>
          </p:cNvSpPr>
          <p:nvPr>
            <p:ph type="body" sz="quarter" idx="19"/>
          </p:nvPr>
        </p:nvSpPr>
        <p:spPr/>
        <p:txBody>
          <a:bodyPr/>
          <a:lstStyle/>
          <a:p>
            <a:r>
              <a:rPr lang="en-US" b="1" dirty="0"/>
              <a:t>10,000 Foot View: </a:t>
            </a:r>
            <a:r>
              <a:rPr lang="en-US" dirty="0"/>
              <a:t>Title IX Overview</a:t>
            </a:r>
          </a:p>
          <a:p>
            <a:r>
              <a:rPr lang="en-US" b="1" dirty="0"/>
              <a:t>The Live Hearing: </a:t>
            </a:r>
            <a:r>
              <a:rPr lang="en-US" dirty="0"/>
              <a:t>Understanding Format and Advisor Expectations</a:t>
            </a:r>
          </a:p>
          <a:p>
            <a:r>
              <a:rPr lang="en-US" b="1" dirty="0"/>
              <a:t>Cross-Examination: </a:t>
            </a:r>
            <a:r>
              <a:rPr lang="en-US" dirty="0"/>
              <a:t>Tips &amp; Tricks</a:t>
            </a:r>
          </a:p>
          <a:p>
            <a:r>
              <a:rPr lang="en-US" b="1" dirty="0"/>
              <a:t>Anticipating Relevancy Determinations: </a:t>
            </a:r>
            <a:r>
              <a:rPr lang="en-US" dirty="0"/>
              <a:t>Crafting Helpful and Relevant Questions</a:t>
            </a:r>
          </a:p>
          <a:p>
            <a:r>
              <a:rPr lang="en-US" b="1" dirty="0"/>
              <a:t>Advocating for your Party: </a:t>
            </a:r>
            <a:r>
              <a:rPr lang="en-US" dirty="0"/>
              <a:t>Best Practices</a:t>
            </a:r>
          </a:p>
        </p:txBody>
      </p:sp>
      <p:sp>
        <p:nvSpPr>
          <p:cNvPr id="3" name="Title 2">
            <a:extLst>
              <a:ext uri="{FF2B5EF4-FFF2-40B4-BE49-F238E27FC236}">
                <a16:creationId xmlns:a16="http://schemas.microsoft.com/office/drawing/2014/main" id="{76450098-3846-DCFF-51DA-FC89E6A5515D}"/>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2604845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EEED13-AA9B-0FFD-3CC4-E7CBA2F87CE0}"/>
              </a:ext>
            </a:extLst>
          </p:cNvPr>
          <p:cNvSpPr>
            <a:spLocks noGrp="1"/>
          </p:cNvSpPr>
          <p:nvPr>
            <p:ph type="body" sz="quarter" idx="19"/>
          </p:nvPr>
        </p:nvSpPr>
        <p:spPr/>
        <p:txBody>
          <a:bodyPr/>
          <a:lstStyle/>
          <a:p>
            <a:r>
              <a:rPr lang="en-US" dirty="0"/>
              <a:t>Not providing legal advice today. </a:t>
            </a:r>
          </a:p>
          <a:p>
            <a:r>
              <a:rPr lang="en-US" dirty="0"/>
              <a:t>You can ask hypothetical questions today, but please refrain from disclosing case-specific details.</a:t>
            </a:r>
          </a:p>
          <a:p>
            <a:r>
              <a:rPr lang="en-US" dirty="0"/>
              <a:t>Refer to the Policy or check with Dr. Thorns if you have questions about the grievance process or your role as an advisor.</a:t>
            </a:r>
          </a:p>
          <a:p>
            <a:pPr marL="0" indent="0">
              <a:buNone/>
            </a:pPr>
            <a:endParaRPr lang="en-US" dirty="0"/>
          </a:p>
        </p:txBody>
      </p:sp>
      <p:sp>
        <p:nvSpPr>
          <p:cNvPr id="3" name="Title 2">
            <a:extLst>
              <a:ext uri="{FF2B5EF4-FFF2-40B4-BE49-F238E27FC236}">
                <a16:creationId xmlns:a16="http://schemas.microsoft.com/office/drawing/2014/main" id="{54CAE617-5BB7-D511-4D07-45CF1218A536}"/>
              </a:ext>
            </a:extLst>
          </p:cNvPr>
          <p:cNvSpPr>
            <a:spLocks noGrp="1"/>
          </p:cNvSpPr>
          <p:nvPr>
            <p:ph type="title"/>
          </p:nvPr>
        </p:nvSpPr>
        <p:spPr/>
        <p:txBody>
          <a:bodyPr/>
          <a:lstStyle/>
          <a:p>
            <a:r>
              <a:rPr lang="en-US" dirty="0"/>
              <a:t>Disclaimers</a:t>
            </a:r>
          </a:p>
        </p:txBody>
      </p:sp>
    </p:spTree>
    <p:extLst>
      <p:ext uri="{BB962C8B-B14F-4D97-AF65-F5344CB8AC3E}">
        <p14:creationId xmlns:p14="http://schemas.microsoft.com/office/powerpoint/2010/main" val="2673479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89D301-E3C9-3F57-0B5A-957A14E6A7B3}"/>
              </a:ext>
            </a:extLst>
          </p:cNvPr>
          <p:cNvSpPr>
            <a:spLocks noGrp="1"/>
          </p:cNvSpPr>
          <p:nvPr>
            <p:ph type="title"/>
          </p:nvPr>
        </p:nvSpPr>
        <p:spPr/>
        <p:txBody>
          <a:bodyPr/>
          <a:lstStyle/>
          <a:p>
            <a:r>
              <a:rPr lang="en-US" dirty="0"/>
              <a:t>Title IX Overview</a:t>
            </a:r>
          </a:p>
        </p:txBody>
      </p:sp>
    </p:spTree>
    <p:extLst>
      <p:ext uri="{BB962C8B-B14F-4D97-AF65-F5344CB8AC3E}">
        <p14:creationId xmlns:p14="http://schemas.microsoft.com/office/powerpoint/2010/main" val="274377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5F3E40-BC95-E615-4B0A-038574FE36CA}"/>
              </a:ext>
            </a:extLst>
          </p:cNvPr>
          <p:cNvSpPr>
            <a:spLocks noGrp="1"/>
          </p:cNvSpPr>
          <p:nvPr>
            <p:ph type="title"/>
          </p:nvPr>
        </p:nvSpPr>
        <p:spPr/>
        <p:txBody>
          <a:bodyPr/>
          <a:lstStyle/>
          <a:p>
            <a:r>
              <a:rPr lang="en-US" dirty="0"/>
              <a:t>Title IX Foundations</a:t>
            </a:r>
          </a:p>
        </p:txBody>
      </p:sp>
      <p:grpSp>
        <p:nvGrpSpPr>
          <p:cNvPr id="15" name="Group 14">
            <a:extLst>
              <a:ext uri="{FF2B5EF4-FFF2-40B4-BE49-F238E27FC236}">
                <a16:creationId xmlns:a16="http://schemas.microsoft.com/office/drawing/2014/main" id="{8A9BF8AB-0F3A-FF23-D71B-3AAC090191BF}"/>
              </a:ext>
            </a:extLst>
          </p:cNvPr>
          <p:cNvGrpSpPr/>
          <p:nvPr/>
        </p:nvGrpSpPr>
        <p:grpSpPr>
          <a:xfrm>
            <a:off x="0" y="1905000"/>
            <a:ext cx="11963400" cy="4114800"/>
            <a:chOff x="0" y="1905000"/>
            <a:chExt cx="11963400" cy="4114800"/>
          </a:xfrm>
        </p:grpSpPr>
        <p:pic>
          <p:nvPicPr>
            <p:cNvPr id="4" name="Picture Placeholder 7">
              <a:extLst>
                <a:ext uri="{FF2B5EF4-FFF2-40B4-BE49-F238E27FC236}">
                  <a16:creationId xmlns:a16="http://schemas.microsoft.com/office/drawing/2014/main" id="{780DE0C2-2880-EF12-DFC5-B2F2D8CAB9CF}"/>
                </a:ext>
              </a:extLst>
            </p:cNvPr>
            <p:cNvPicPr>
              <a:picLocks noChangeAspect="1"/>
            </p:cNvPicPr>
            <p:nvPr/>
          </p:nvPicPr>
          <p:blipFill rotWithShape="1">
            <a:blip r:embed="rId3"/>
            <a:srcRect t="1341" b="1355"/>
            <a:stretch/>
          </p:blipFill>
          <p:spPr>
            <a:xfrm>
              <a:off x="0" y="1905000"/>
              <a:ext cx="8380413" cy="4114800"/>
            </a:xfrm>
            <a:prstGeom prst="rect">
              <a:avLst/>
            </a:prstGeom>
          </p:spPr>
        </p:pic>
        <p:sp>
          <p:nvSpPr>
            <p:cNvPr id="5" name="Right Arrow 4">
              <a:extLst>
                <a:ext uri="{FF2B5EF4-FFF2-40B4-BE49-F238E27FC236}">
                  <a16:creationId xmlns:a16="http://schemas.microsoft.com/office/drawing/2014/main" id="{8DB44847-200C-1A34-4353-E0C018AC44ED}"/>
                </a:ext>
              </a:extLst>
            </p:cNvPr>
            <p:cNvSpPr/>
            <p:nvPr/>
          </p:nvSpPr>
          <p:spPr>
            <a:xfrm flipH="1">
              <a:off x="7924800" y="3124200"/>
              <a:ext cx="1141637"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ight Arrow 8">
              <a:extLst>
                <a:ext uri="{FF2B5EF4-FFF2-40B4-BE49-F238E27FC236}">
                  <a16:creationId xmlns:a16="http://schemas.microsoft.com/office/drawing/2014/main" id="{7962C860-1576-8563-EB99-AC11136A8F41}"/>
                </a:ext>
              </a:extLst>
            </p:cNvPr>
            <p:cNvSpPr/>
            <p:nvPr/>
          </p:nvSpPr>
          <p:spPr>
            <a:xfrm flipH="1">
              <a:off x="7924800" y="3886200"/>
              <a:ext cx="1141637"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ight Arrow 9">
              <a:extLst>
                <a:ext uri="{FF2B5EF4-FFF2-40B4-BE49-F238E27FC236}">
                  <a16:creationId xmlns:a16="http://schemas.microsoft.com/office/drawing/2014/main" id="{3C5E3BA4-C8BC-9989-6C74-1AD7342AFF9B}"/>
                </a:ext>
              </a:extLst>
            </p:cNvPr>
            <p:cNvSpPr/>
            <p:nvPr/>
          </p:nvSpPr>
          <p:spPr>
            <a:xfrm flipH="1">
              <a:off x="7924800" y="4724400"/>
              <a:ext cx="1141637"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ight Arrow 10">
              <a:extLst>
                <a:ext uri="{FF2B5EF4-FFF2-40B4-BE49-F238E27FC236}">
                  <a16:creationId xmlns:a16="http://schemas.microsoft.com/office/drawing/2014/main" id="{09E61260-EC33-8D65-6247-24787AE5BE85}"/>
                </a:ext>
              </a:extLst>
            </p:cNvPr>
            <p:cNvSpPr/>
            <p:nvPr/>
          </p:nvSpPr>
          <p:spPr>
            <a:xfrm flipH="1">
              <a:off x="7924800" y="5562600"/>
              <a:ext cx="1141637"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77C9C6C-F26E-F916-30AF-AD13D6B6ADB2}"/>
                </a:ext>
              </a:extLst>
            </p:cNvPr>
            <p:cNvSpPr txBox="1"/>
            <p:nvPr/>
          </p:nvSpPr>
          <p:spPr>
            <a:xfrm>
              <a:off x="9142637" y="3162300"/>
              <a:ext cx="2820763" cy="338554"/>
            </a:xfrm>
            <a:prstGeom prst="rect">
              <a:avLst/>
            </a:prstGeom>
            <a:solidFill>
              <a:srgbClr val="FFC000"/>
            </a:solidFill>
          </p:spPr>
          <p:txBody>
            <a:bodyPr wrap="square" rtlCol="0">
              <a:spAutoFit/>
            </a:bodyPr>
            <a:lstStyle/>
            <a:p>
              <a:pPr algn="ctr"/>
              <a:r>
                <a:rPr lang="en-US" sz="1600" dirty="0">
                  <a:latin typeface="Arial" panose="020B0604020202020204" pitchFamily="34" charset="0"/>
                  <a:cs typeface="Arial" panose="020B0604020202020204" pitchFamily="34" charset="0"/>
                </a:rPr>
                <a:t>Advisor MAY be included</a:t>
              </a:r>
            </a:p>
          </p:txBody>
        </p:sp>
        <p:sp>
          <p:nvSpPr>
            <p:cNvPr id="10" name="TextBox 9">
              <a:extLst>
                <a:ext uri="{FF2B5EF4-FFF2-40B4-BE49-F238E27FC236}">
                  <a16:creationId xmlns:a16="http://schemas.microsoft.com/office/drawing/2014/main" id="{D4D29124-9431-7D05-08A4-52BB1B24286B}"/>
                </a:ext>
              </a:extLst>
            </p:cNvPr>
            <p:cNvSpPr txBox="1"/>
            <p:nvPr/>
          </p:nvSpPr>
          <p:spPr>
            <a:xfrm>
              <a:off x="9142636" y="3936442"/>
              <a:ext cx="2820763" cy="338554"/>
            </a:xfrm>
            <a:prstGeom prst="rect">
              <a:avLst/>
            </a:prstGeom>
            <a:solidFill>
              <a:srgbClr val="92D050"/>
            </a:solidFill>
          </p:spPr>
          <p:txBody>
            <a:bodyPr wrap="square" rtlCol="0">
              <a:spAutoFit/>
            </a:bodyPr>
            <a:lstStyle/>
            <a:p>
              <a:pPr algn="ctr"/>
              <a:r>
                <a:rPr lang="en-US" sz="1600" b="1" dirty="0">
                  <a:latin typeface="Arial" panose="020B0604020202020204" pitchFamily="34" charset="0"/>
                  <a:cs typeface="Arial" panose="020B0604020202020204" pitchFamily="34" charset="0"/>
                </a:rPr>
                <a:t>Advisor MUST be included</a:t>
              </a:r>
            </a:p>
          </p:txBody>
        </p:sp>
        <p:sp>
          <p:nvSpPr>
            <p:cNvPr id="11" name="TextBox 10">
              <a:extLst>
                <a:ext uri="{FF2B5EF4-FFF2-40B4-BE49-F238E27FC236}">
                  <a16:creationId xmlns:a16="http://schemas.microsoft.com/office/drawing/2014/main" id="{7934AFC8-F0AF-00FE-916D-2CE041A9C978}"/>
                </a:ext>
              </a:extLst>
            </p:cNvPr>
            <p:cNvSpPr txBox="1"/>
            <p:nvPr/>
          </p:nvSpPr>
          <p:spPr>
            <a:xfrm>
              <a:off x="9142637" y="4768334"/>
              <a:ext cx="2820763" cy="338554"/>
            </a:xfrm>
            <a:prstGeom prst="rect">
              <a:avLst/>
            </a:prstGeom>
            <a:solidFill>
              <a:srgbClr val="FFC000"/>
            </a:solidFill>
          </p:spPr>
          <p:txBody>
            <a:bodyPr wrap="square" rtlCol="0">
              <a:spAutoFit/>
            </a:bodyPr>
            <a:lstStyle/>
            <a:p>
              <a:pPr algn="ctr"/>
              <a:r>
                <a:rPr lang="en-US" sz="1600" dirty="0">
                  <a:latin typeface="Arial" panose="020B0604020202020204" pitchFamily="34" charset="0"/>
                  <a:cs typeface="Arial" panose="020B0604020202020204" pitchFamily="34" charset="0"/>
                </a:rPr>
                <a:t>Advisor role not applicable</a:t>
              </a:r>
            </a:p>
          </p:txBody>
        </p:sp>
        <p:sp>
          <p:nvSpPr>
            <p:cNvPr id="12" name="TextBox 11">
              <a:extLst>
                <a:ext uri="{FF2B5EF4-FFF2-40B4-BE49-F238E27FC236}">
                  <a16:creationId xmlns:a16="http://schemas.microsoft.com/office/drawing/2014/main" id="{BAE5AD81-4AAD-1FF7-C947-15942F8A0D4F}"/>
                </a:ext>
              </a:extLst>
            </p:cNvPr>
            <p:cNvSpPr txBox="1"/>
            <p:nvPr/>
          </p:nvSpPr>
          <p:spPr>
            <a:xfrm>
              <a:off x="9142636" y="5607566"/>
              <a:ext cx="2820763" cy="338554"/>
            </a:xfrm>
            <a:prstGeom prst="rect">
              <a:avLst/>
            </a:prstGeom>
            <a:solidFill>
              <a:srgbClr val="FFC000"/>
            </a:solidFill>
          </p:spPr>
          <p:txBody>
            <a:bodyPr wrap="square" rtlCol="0">
              <a:spAutoFit/>
            </a:bodyPr>
            <a:lstStyle/>
            <a:p>
              <a:pPr algn="ctr"/>
              <a:r>
                <a:rPr lang="en-US" sz="1600" dirty="0">
                  <a:latin typeface="Arial" panose="020B0604020202020204" pitchFamily="34" charset="0"/>
                  <a:cs typeface="Arial" panose="020B0604020202020204" pitchFamily="34" charset="0"/>
                </a:rPr>
                <a:t>Advisor MAY be included</a:t>
              </a:r>
            </a:p>
          </p:txBody>
        </p:sp>
        <p:sp>
          <p:nvSpPr>
            <p:cNvPr id="13" name="TextBox 12">
              <a:extLst>
                <a:ext uri="{FF2B5EF4-FFF2-40B4-BE49-F238E27FC236}">
                  <a16:creationId xmlns:a16="http://schemas.microsoft.com/office/drawing/2014/main" id="{0654E288-1ECF-DA22-0D65-F107E2DA7A20}"/>
                </a:ext>
              </a:extLst>
            </p:cNvPr>
            <p:cNvSpPr txBox="1"/>
            <p:nvPr/>
          </p:nvSpPr>
          <p:spPr>
            <a:xfrm>
              <a:off x="4363084" y="2039272"/>
              <a:ext cx="2820763" cy="338554"/>
            </a:xfrm>
            <a:prstGeom prst="rect">
              <a:avLst/>
            </a:prstGeom>
            <a:solidFill>
              <a:srgbClr val="FFC000"/>
            </a:solidFill>
          </p:spPr>
          <p:txBody>
            <a:bodyPr wrap="square" rtlCol="0">
              <a:spAutoFit/>
            </a:bodyPr>
            <a:lstStyle/>
            <a:p>
              <a:pPr algn="ctr"/>
              <a:r>
                <a:rPr lang="en-US" sz="1600" dirty="0">
                  <a:latin typeface="Arial" panose="020B0604020202020204" pitchFamily="34" charset="0"/>
                  <a:cs typeface="Arial" panose="020B0604020202020204" pitchFamily="34" charset="0"/>
                </a:rPr>
                <a:t>Advisor MAY be included</a:t>
              </a:r>
            </a:p>
          </p:txBody>
        </p:sp>
        <p:sp>
          <p:nvSpPr>
            <p:cNvPr id="14" name="Right Arrow 18">
              <a:extLst>
                <a:ext uri="{FF2B5EF4-FFF2-40B4-BE49-F238E27FC236}">
                  <a16:creationId xmlns:a16="http://schemas.microsoft.com/office/drawing/2014/main" id="{E3146461-AE66-A631-EF45-31FC9A06E0B1}"/>
                </a:ext>
              </a:extLst>
            </p:cNvPr>
            <p:cNvSpPr/>
            <p:nvPr/>
          </p:nvSpPr>
          <p:spPr>
            <a:xfrm rot="18948054" flipH="1">
              <a:off x="3364005" y="2583118"/>
              <a:ext cx="1141637"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00007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1A6457F-CEB0-6609-6F39-6AD60233B4EB}"/>
              </a:ext>
            </a:extLst>
          </p:cNvPr>
          <p:cNvSpPr>
            <a:spLocks noGrp="1"/>
          </p:cNvSpPr>
          <p:nvPr>
            <p:ph type="body" sz="quarter" idx="19"/>
          </p:nvPr>
        </p:nvSpPr>
        <p:spPr>
          <a:xfrm>
            <a:off x="555625" y="1632368"/>
            <a:ext cx="11122025" cy="4459276"/>
          </a:xfrm>
        </p:spPr>
        <p:txBody>
          <a:bodyPr/>
          <a:lstStyle/>
          <a:p>
            <a:r>
              <a:rPr lang="en-US" dirty="0"/>
              <a:t>Respondent is presumed not responsible for a violation</a:t>
            </a:r>
          </a:p>
          <a:p>
            <a:r>
              <a:rPr lang="en-US" dirty="0"/>
              <a:t>The decision as to whether a Respondent is responsible for a violation will be based on a preponderance of the evidence</a:t>
            </a:r>
          </a:p>
          <a:p>
            <a:r>
              <a:rPr lang="en-US" dirty="0"/>
              <a:t>Both parties have access to supportive measures</a:t>
            </a:r>
          </a:p>
          <a:p>
            <a:r>
              <a:rPr lang="en-US" dirty="0"/>
              <a:t>Retaliation is prohibited</a:t>
            </a:r>
          </a:p>
          <a:p>
            <a:endParaRPr lang="en-US" dirty="0"/>
          </a:p>
          <a:p>
            <a:endParaRPr lang="en-US" dirty="0"/>
          </a:p>
        </p:txBody>
      </p:sp>
      <p:sp>
        <p:nvSpPr>
          <p:cNvPr id="4" name="Title 3">
            <a:extLst>
              <a:ext uri="{FF2B5EF4-FFF2-40B4-BE49-F238E27FC236}">
                <a16:creationId xmlns:a16="http://schemas.microsoft.com/office/drawing/2014/main" id="{5264029C-FA24-1425-788F-08D303DBE260}"/>
              </a:ext>
            </a:extLst>
          </p:cNvPr>
          <p:cNvSpPr>
            <a:spLocks noGrp="1"/>
          </p:cNvSpPr>
          <p:nvPr>
            <p:ph type="title"/>
          </p:nvPr>
        </p:nvSpPr>
        <p:spPr>
          <a:xfrm>
            <a:off x="558946" y="769476"/>
            <a:ext cx="7870159" cy="456436"/>
          </a:xfrm>
        </p:spPr>
        <p:txBody>
          <a:bodyPr/>
          <a:lstStyle/>
          <a:p>
            <a:r>
              <a:rPr lang="en-US" dirty="0"/>
              <a:t>Title IX Foundations (2)</a:t>
            </a:r>
          </a:p>
        </p:txBody>
      </p:sp>
    </p:spTree>
    <p:extLst>
      <p:ext uri="{BB962C8B-B14F-4D97-AF65-F5344CB8AC3E}">
        <p14:creationId xmlns:p14="http://schemas.microsoft.com/office/powerpoint/2010/main" val="27877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F7F42A-F375-C10D-EE96-7CC00060D04C}"/>
              </a:ext>
            </a:extLst>
          </p:cNvPr>
          <p:cNvSpPr>
            <a:spLocks noGrp="1"/>
          </p:cNvSpPr>
          <p:nvPr>
            <p:ph type="title"/>
          </p:nvPr>
        </p:nvSpPr>
        <p:spPr>
          <a:xfrm>
            <a:off x="558946" y="769476"/>
            <a:ext cx="7870159" cy="456436"/>
          </a:xfrm>
        </p:spPr>
        <p:txBody>
          <a:bodyPr/>
          <a:lstStyle/>
          <a:p>
            <a:r>
              <a:rPr lang="en-US" dirty="0"/>
              <a:t>Understanding the Roles of Title IX Officials</a:t>
            </a:r>
          </a:p>
        </p:txBody>
      </p:sp>
      <p:graphicFrame>
        <p:nvGraphicFramePr>
          <p:cNvPr id="4" name="Diagram 3">
            <a:extLst>
              <a:ext uri="{FF2B5EF4-FFF2-40B4-BE49-F238E27FC236}">
                <a16:creationId xmlns:a16="http://schemas.microsoft.com/office/drawing/2014/main" id="{1E374067-A124-2EAF-9D31-87FBACD50BF2}"/>
              </a:ext>
            </a:extLst>
          </p:cNvPr>
          <p:cNvGraphicFramePr/>
          <p:nvPr>
            <p:extLst>
              <p:ext uri="{D42A27DB-BD31-4B8C-83A1-F6EECF244321}">
                <p14:modId xmlns:p14="http://schemas.microsoft.com/office/powerpoint/2010/main" val="693408141"/>
              </p:ext>
            </p:extLst>
          </p:nvPr>
        </p:nvGraphicFramePr>
        <p:xfrm>
          <a:off x="555457" y="1828800"/>
          <a:ext cx="11103143"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6946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9"/>
          </p:nvPr>
        </p:nvSpPr>
        <p:spPr/>
        <p:txBody>
          <a:bodyPr>
            <a:normAutofit/>
          </a:bodyPr>
          <a:lstStyle/>
          <a:p>
            <a:r>
              <a:rPr lang="en-US" dirty="0"/>
              <a:t>Oversees procedural integrity</a:t>
            </a:r>
          </a:p>
          <a:p>
            <a:r>
              <a:rPr lang="en-US" dirty="0"/>
              <a:t>Oversees the whole process and helps to ensure the written process and the as applied process are the same </a:t>
            </a:r>
          </a:p>
          <a:p>
            <a:r>
              <a:rPr lang="en-US" dirty="0"/>
              <a:t>Often is the person who ensures the investigators, decision-makers, informal resolution officers and appeals officers are properly trained</a:t>
            </a:r>
          </a:p>
          <a:p>
            <a:r>
              <a:rPr lang="en-US" dirty="0"/>
              <a:t>Often is the person who ensures advisors are available for hearings</a:t>
            </a:r>
          </a:p>
          <a:p>
            <a:r>
              <a:rPr lang="en-US" dirty="0"/>
              <a:t>Makes decisions on new issues that arise to keep them in compliance with the policy  </a:t>
            </a:r>
          </a:p>
        </p:txBody>
      </p:sp>
      <p:sp>
        <p:nvSpPr>
          <p:cNvPr id="2" name="Title 1"/>
          <p:cNvSpPr>
            <a:spLocks noGrp="1"/>
          </p:cNvSpPr>
          <p:nvPr>
            <p:ph type="title"/>
          </p:nvPr>
        </p:nvSpPr>
        <p:spPr/>
        <p:txBody>
          <a:bodyPr>
            <a:normAutofit fontScale="90000"/>
          </a:bodyPr>
          <a:lstStyle/>
          <a:p>
            <a:r>
              <a:rPr lang="en-US" dirty="0"/>
              <a:t>Title IX Coordinator</a:t>
            </a:r>
          </a:p>
        </p:txBody>
      </p:sp>
    </p:spTree>
    <p:extLst>
      <p:ext uri="{BB962C8B-B14F-4D97-AF65-F5344CB8AC3E}">
        <p14:creationId xmlns:p14="http://schemas.microsoft.com/office/powerpoint/2010/main" val="2962819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9"/>
          </p:nvPr>
        </p:nvSpPr>
        <p:spPr/>
        <p:txBody>
          <a:bodyPr>
            <a:noAutofit/>
          </a:bodyPr>
          <a:lstStyle/>
          <a:p>
            <a:r>
              <a:rPr lang="en-US" dirty="0"/>
              <a:t>For advisor purposes, must understand the that the Title IX Coordinator:</a:t>
            </a:r>
          </a:p>
          <a:p>
            <a:pPr lvl="1"/>
            <a:r>
              <a:rPr lang="en-US" dirty="0"/>
              <a:t>Often is the person who selects and assigns a specific investigator, decision-maker, and appeals officer to a matter</a:t>
            </a:r>
          </a:p>
          <a:p>
            <a:pPr lvl="1"/>
            <a:r>
              <a:rPr lang="en-US" dirty="0"/>
              <a:t>May be the person who supervises the Title IX Office</a:t>
            </a:r>
          </a:p>
          <a:p>
            <a:pPr lvl="1"/>
            <a:r>
              <a:rPr lang="en-US" dirty="0"/>
              <a:t>May be the investigator</a:t>
            </a:r>
          </a:p>
          <a:p>
            <a:endParaRPr lang="en-US" dirty="0"/>
          </a:p>
        </p:txBody>
      </p:sp>
      <p:sp>
        <p:nvSpPr>
          <p:cNvPr id="2" name="Title 1"/>
          <p:cNvSpPr>
            <a:spLocks noGrp="1"/>
          </p:cNvSpPr>
          <p:nvPr>
            <p:ph type="title"/>
          </p:nvPr>
        </p:nvSpPr>
        <p:spPr/>
        <p:txBody>
          <a:bodyPr>
            <a:normAutofit fontScale="90000"/>
          </a:bodyPr>
          <a:lstStyle/>
          <a:p>
            <a:r>
              <a:rPr lang="en-US" dirty="0"/>
              <a:t>Title IX Coordinator (2)</a:t>
            </a:r>
          </a:p>
        </p:txBody>
      </p:sp>
    </p:spTree>
    <p:extLst>
      <p:ext uri="{BB962C8B-B14F-4D97-AF65-F5344CB8AC3E}">
        <p14:creationId xmlns:p14="http://schemas.microsoft.com/office/powerpoint/2010/main" val="924009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9"/>
          </p:nvPr>
        </p:nvSpPr>
        <p:spPr>
          <a:xfrm>
            <a:off x="555625" y="1632368"/>
            <a:ext cx="11122025" cy="4459276"/>
          </a:xfrm>
        </p:spPr>
        <p:txBody>
          <a:bodyPr>
            <a:normAutofit/>
          </a:bodyPr>
          <a:lstStyle/>
          <a:p>
            <a:r>
              <a:rPr lang="en-US" dirty="0"/>
              <a:t>The Gatherer &amp; Organizer of all relevant evidence.</a:t>
            </a:r>
          </a:p>
          <a:p>
            <a:pPr lvl="1"/>
            <a:r>
              <a:rPr lang="en-US" dirty="0"/>
              <a:t>Does not make a determination on the facts</a:t>
            </a:r>
          </a:p>
          <a:p>
            <a:pPr lvl="1"/>
            <a:r>
              <a:rPr lang="en-US" dirty="0"/>
              <a:t>Determines some level of whether evidence is relevant.</a:t>
            </a:r>
          </a:p>
        </p:txBody>
      </p:sp>
      <p:sp>
        <p:nvSpPr>
          <p:cNvPr id="2" name="Title 1"/>
          <p:cNvSpPr>
            <a:spLocks noGrp="1"/>
          </p:cNvSpPr>
          <p:nvPr>
            <p:ph type="title"/>
          </p:nvPr>
        </p:nvSpPr>
        <p:spPr>
          <a:xfrm>
            <a:off x="558946" y="769476"/>
            <a:ext cx="7870159" cy="456436"/>
          </a:xfrm>
        </p:spPr>
        <p:txBody>
          <a:bodyPr>
            <a:noAutofit/>
          </a:bodyPr>
          <a:lstStyle/>
          <a:p>
            <a:r>
              <a:rPr lang="en-US" dirty="0"/>
              <a:t>The Investigator’s Roles </a:t>
            </a:r>
          </a:p>
        </p:txBody>
      </p:sp>
    </p:spTree>
    <p:extLst>
      <p:ext uri="{BB962C8B-B14F-4D97-AF65-F5344CB8AC3E}">
        <p14:creationId xmlns:p14="http://schemas.microsoft.com/office/powerpoint/2010/main" val="226377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8946" y="769476"/>
            <a:ext cx="7870159" cy="456436"/>
          </a:xfrm>
        </p:spPr>
        <p:txBody>
          <a:bodyPr>
            <a:normAutofit fontScale="90000"/>
          </a:bodyPr>
          <a:lstStyle/>
          <a:p>
            <a:r>
              <a:rPr lang="en-US" dirty="0"/>
              <a:t>The Decision-Maker’s Role</a:t>
            </a:r>
          </a:p>
        </p:txBody>
      </p:sp>
      <p:graphicFrame>
        <p:nvGraphicFramePr>
          <p:cNvPr id="3" name="Diagram 2"/>
          <p:cNvGraphicFramePr/>
          <p:nvPr>
            <p:extLst>
              <p:ext uri="{D42A27DB-BD31-4B8C-83A1-F6EECF244321}">
                <p14:modId xmlns:p14="http://schemas.microsoft.com/office/powerpoint/2010/main" val="3571009822"/>
              </p:ext>
            </p:extLst>
          </p:nvPr>
        </p:nvGraphicFramePr>
        <p:xfrm>
          <a:off x="555627" y="1828800"/>
          <a:ext cx="6378573" cy="4543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rotWithShape="1">
          <a:blip r:embed="rId8"/>
          <a:srcRect l="5304" r="17100"/>
          <a:stretch/>
        </p:blipFill>
        <p:spPr>
          <a:xfrm>
            <a:off x="7200900" y="2177408"/>
            <a:ext cx="4476750" cy="3846210"/>
          </a:xfrm>
          <a:prstGeom prst="rect">
            <a:avLst/>
          </a:prstGeom>
        </p:spPr>
      </p:pic>
    </p:spTree>
    <p:extLst>
      <p:ext uri="{BB962C8B-B14F-4D97-AF65-F5344CB8AC3E}">
        <p14:creationId xmlns:p14="http://schemas.microsoft.com/office/powerpoint/2010/main" val="198882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9"/>
          </p:nvPr>
        </p:nvSpPr>
        <p:spPr/>
        <p:txBody>
          <a:bodyPr>
            <a:noAutofit/>
          </a:bodyPr>
          <a:lstStyle/>
          <a:p>
            <a:r>
              <a:rPr lang="en-US" dirty="0"/>
              <a:t>The advisor will interact most with the decision-maker during the grievance process.</a:t>
            </a:r>
          </a:p>
          <a:p>
            <a:r>
              <a:rPr lang="en-US" dirty="0"/>
              <a:t>The live cross-examination hearing is where the advisor has the most active role.</a:t>
            </a:r>
          </a:p>
        </p:txBody>
      </p:sp>
      <p:sp>
        <p:nvSpPr>
          <p:cNvPr id="4" name="Title 3"/>
          <p:cNvSpPr>
            <a:spLocks noGrp="1"/>
          </p:cNvSpPr>
          <p:nvPr>
            <p:ph type="title"/>
          </p:nvPr>
        </p:nvSpPr>
        <p:spPr>
          <a:xfrm>
            <a:off x="558946" y="769476"/>
            <a:ext cx="8995362" cy="456436"/>
          </a:xfrm>
        </p:spPr>
        <p:txBody>
          <a:bodyPr>
            <a:noAutofit/>
          </a:bodyPr>
          <a:lstStyle/>
          <a:p>
            <a:r>
              <a:rPr lang="en-US" dirty="0"/>
              <a:t>The Decision-Maker’s Role &amp; The Advisor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319" y="3288345"/>
            <a:ext cx="3389435" cy="23980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txBox="1">
            <a:spLocks/>
          </p:cNvSpPr>
          <p:nvPr/>
        </p:nvSpPr>
        <p:spPr>
          <a:xfrm>
            <a:off x="7734300" y="5029200"/>
            <a:ext cx="2057400" cy="657226"/>
          </a:xfrm>
          <a:prstGeom prst="rect">
            <a:avLst/>
          </a:prstGeom>
        </p:spPr>
        <p:txBody>
          <a:bodyPr vert="horz" lIns="91440" tIns="45720" rIns="91440" bIns="45720" rtlCol="0">
            <a:noAutofit/>
          </a:bodyPr>
          <a:lstStyle>
            <a:lvl1pPr marL="0" indent="0" algn="l" defTabSz="457189" rtl="0" eaLnBrk="1" latinLnBrk="0" hangingPunct="1">
              <a:spcBef>
                <a:spcPct val="20000"/>
              </a:spcBef>
              <a:buFont typeface="Arial" panose="020B0604020202020204" pitchFamily="34" charset="0"/>
              <a:buNone/>
              <a:defRPr sz="1950" kern="120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342900" indent="-171450" algn="l" defTabSz="457189"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Open Sans" charset="0"/>
                <a:cs typeface="Arial" panose="020B0604020202020204" pitchFamily="34" charset="0"/>
              </a:defRPr>
            </a:lvl2pPr>
            <a:lvl3pPr marL="685800" indent="-171450" algn="l" defTabSz="457189" rtl="0" eaLnBrk="1" latinLnBrk="0" hangingPunct="1">
              <a:spcBef>
                <a:spcPct val="20000"/>
              </a:spcBef>
              <a:buFont typeface="Courier New" panose="02070309020205020404" pitchFamily="49" charset="0"/>
              <a:buChar char="o"/>
              <a:defRPr sz="1650" kern="1200">
                <a:solidFill>
                  <a:schemeClr val="tx1">
                    <a:lumMod val="75000"/>
                    <a:lumOff val="25000"/>
                  </a:schemeClr>
                </a:solidFill>
                <a:latin typeface="Arial" panose="020B0604020202020204" pitchFamily="34" charset="0"/>
                <a:ea typeface="Open Sans" charset="0"/>
                <a:cs typeface="Arial" panose="020B0604020202020204" pitchFamily="34" charset="0"/>
              </a:defRPr>
            </a:lvl3pPr>
            <a:lvl4pPr marL="1200150" indent="-171450" algn="l" defTabSz="457189"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Open Sans" charset="0"/>
                <a:cs typeface="Arial" panose="020B0604020202020204" pitchFamily="34" charset="0"/>
              </a:defRPr>
            </a:lvl4pPr>
            <a:lvl5pPr marL="1543050" indent="-171450" algn="l" defTabSz="457189"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Open Sans" charset="0"/>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3200" b="1" dirty="0">
                <a:solidFill>
                  <a:schemeClr val="tx1"/>
                </a:solidFill>
              </a:rPr>
              <a:t>ADVISOR</a:t>
            </a:r>
          </a:p>
        </p:txBody>
      </p:sp>
    </p:spTree>
    <p:extLst>
      <p:ext uri="{BB962C8B-B14F-4D97-AF65-F5344CB8AC3E}">
        <p14:creationId xmlns:p14="http://schemas.microsoft.com/office/powerpoint/2010/main" val="20304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C78A9-4328-9AF2-A645-BDBD2136CE4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A850740-B012-F4BF-9E40-11AE6D4E899E}"/>
              </a:ext>
            </a:extLst>
          </p:cNvPr>
          <p:cNvSpPr>
            <a:spLocks noGrp="1"/>
          </p:cNvSpPr>
          <p:nvPr>
            <p:ph type="body" sz="quarter" idx="19"/>
          </p:nvPr>
        </p:nvSpPr>
        <p:spPr>
          <a:xfrm>
            <a:off x="555625" y="1632368"/>
            <a:ext cx="11122025" cy="4459276"/>
          </a:xfrm>
        </p:spPr>
        <p:txBody>
          <a:bodyPr>
            <a:normAutofit fontScale="85000" lnSpcReduction="20000"/>
          </a:bodyPr>
          <a:lstStyle/>
          <a:p>
            <a:r>
              <a:rPr lang="en-US" altLang="en-US" dirty="0"/>
              <a:t>Investigative Report</a:t>
            </a:r>
          </a:p>
          <a:p>
            <a:pPr lvl="1"/>
            <a:r>
              <a:rPr lang="en-US" altLang="en-US" dirty="0"/>
              <a:t>Contains:</a:t>
            </a:r>
          </a:p>
          <a:p>
            <a:pPr lvl="2"/>
            <a:r>
              <a:rPr lang="en-US" altLang="en-US" dirty="0"/>
              <a:t>Summary of alleged conduct in violation of the Policy, including a description of the impact or effect alleged to have been caused</a:t>
            </a:r>
          </a:p>
          <a:p>
            <a:pPr lvl="2"/>
            <a:r>
              <a:rPr lang="en-US" altLang="en-US" dirty="0"/>
              <a:t>A summary of the response to the allegations</a:t>
            </a:r>
          </a:p>
          <a:p>
            <a:pPr lvl="2"/>
            <a:r>
              <a:rPr lang="en-US" altLang="en-US" dirty="0"/>
              <a:t>A summary of facts found during the investigation</a:t>
            </a:r>
          </a:p>
          <a:p>
            <a:pPr lvl="2"/>
            <a:r>
              <a:rPr lang="en-US" altLang="en-US" dirty="0"/>
              <a:t>Analysis of the application of this Policy to facts found in the Investigation</a:t>
            </a:r>
          </a:p>
          <a:p>
            <a:pPr lvl="1"/>
            <a:r>
              <a:rPr lang="en-US" altLang="en-US" dirty="0"/>
              <a:t>Does not contain:</a:t>
            </a:r>
          </a:p>
          <a:p>
            <a:pPr lvl="2"/>
            <a:r>
              <a:rPr lang="en-US" altLang="en-US" dirty="0"/>
              <a:t>Findings of fact or conclusions</a:t>
            </a:r>
          </a:p>
          <a:p>
            <a:r>
              <a:rPr lang="en-US" altLang="en-US" dirty="0"/>
              <a:t>Relevant evidence relating to the case</a:t>
            </a:r>
          </a:p>
          <a:p>
            <a:r>
              <a:rPr lang="en-US" altLang="en-US" dirty="0"/>
              <a:t>Responses of the parties to the evidence and the report (if they submitted responses)</a:t>
            </a:r>
          </a:p>
          <a:p>
            <a:r>
              <a:rPr lang="en-US" altLang="en-US" dirty="0"/>
              <a:t>Contact information for your party (complainant or respondent)</a:t>
            </a:r>
          </a:p>
          <a:p>
            <a:r>
              <a:rPr lang="en-US" altLang="en-US" dirty="0"/>
              <a:t>Applicable policy language</a:t>
            </a:r>
          </a:p>
          <a:p>
            <a:r>
              <a:rPr lang="en-US" altLang="en-US" dirty="0"/>
              <a:t>Other relevant communications about the hearing</a:t>
            </a:r>
          </a:p>
          <a:p>
            <a:endParaRPr lang="en-US" altLang="en-US" dirty="0"/>
          </a:p>
          <a:p>
            <a:pPr lvl="1"/>
            <a:endParaRPr lang="en-US" altLang="en-US" dirty="0"/>
          </a:p>
          <a:p>
            <a:endParaRPr lang="en-US" altLang="en-US" dirty="0"/>
          </a:p>
        </p:txBody>
      </p:sp>
      <p:sp>
        <p:nvSpPr>
          <p:cNvPr id="4" name="Title 3">
            <a:extLst>
              <a:ext uri="{FF2B5EF4-FFF2-40B4-BE49-F238E27FC236}">
                <a16:creationId xmlns:a16="http://schemas.microsoft.com/office/drawing/2014/main" id="{624652CE-B7D3-2B6F-0453-86781159EA49}"/>
              </a:ext>
            </a:extLst>
          </p:cNvPr>
          <p:cNvSpPr>
            <a:spLocks noGrp="1"/>
          </p:cNvSpPr>
          <p:nvPr>
            <p:ph type="title"/>
          </p:nvPr>
        </p:nvSpPr>
        <p:spPr>
          <a:xfrm>
            <a:off x="558800" y="769938"/>
            <a:ext cx="9171354" cy="455612"/>
          </a:xfrm>
        </p:spPr>
        <p:txBody>
          <a:bodyPr/>
          <a:lstStyle/>
          <a:p>
            <a:r>
              <a:rPr lang="en-US" dirty="0"/>
              <a:t>What You May Receive Before the Hearing</a:t>
            </a:r>
          </a:p>
        </p:txBody>
      </p:sp>
    </p:spTree>
    <p:extLst>
      <p:ext uri="{BB962C8B-B14F-4D97-AF65-F5344CB8AC3E}">
        <p14:creationId xmlns:p14="http://schemas.microsoft.com/office/powerpoint/2010/main" val="2368203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fontScale="92500" lnSpcReduction="10000"/>
          </a:bodyPr>
          <a:lstStyle/>
          <a:p>
            <a:r>
              <a:rPr lang="en-US" dirty="0"/>
              <a:t>As an advisor, these can inform your approach at the hearing – especially regarding relevancy determinations that you disagree with as the advisor.</a:t>
            </a:r>
          </a:p>
          <a:p>
            <a:r>
              <a:rPr lang="en-US" dirty="0"/>
              <a:t>Whether you are involved at the appeal level or not (again, regulations only require appointed advisor during the hearing process) -  will need to think about how to set up those relevancy challenges for appeal while in the hearing</a:t>
            </a:r>
          </a:p>
          <a:p>
            <a:r>
              <a:rPr lang="en-US" dirty="0"/>
              <a:t>Three basis:</a:t>
            </a:r>
          </a:p>
          <a:p>
            <a:pPr lvl="1"/>
            <a:r>
              <a:rPr lang="en-US" dirty="0"/>
              <a:t>Procedural irregularity</a:t>
            </a:r>
          </a:p>
          <a:p>
            <a:pPr lvl="1"/>
            <a:r>
              <a:rPr lang="en-US" dirty="0"/>
              <a:t>New evidence</a:t>
            </a:r>
          </a:p>
          <a:p>
            <a:pPr lvl="1"/>
            <a:r>
              <a:rPr lang="en-US" dirty="0"/>
              <a:t>Bias/Conflict of Interest</a:t>
            </a:r>
          </a:p>
          <a:p>
            <a:r>
              <a:rPr lang="en-US" dirty="0"/>
              <a:t>The appealing party must establish why the procedural irregularity, new evidence, or bias/conflict of interest impacted or would impact the outcome of the original determination.</a:t>
            </a:r>
          </a:p>
        </p:txBody>
      </p:sp>
      <p:sp>
        <p:nvSpPr>
          <p:cNvPr id="2" name="Title 1"/>
          <p:cNvSpPr>
            <a:spLocks noGrp="1"/>
          </p:cNvSpPr>
          <p:nvPr>
            <p:ph type="title"/>
          </p:nvPr>
        </p:nvSpPr>
        <p:spPr>
          <a:xfrm>
            <a:off x="558946" y="769476"/>
            <a:ext cx="7870159" cy="456436"/>
          </a:xfrm>
        </p:spPr>
        <p:txBody>
          <a:bodyPr>
            <a:noAutofit/>
          </a:bodyPr>
          <a:lstStyle/>
          <a:p>
            <a:r>
              <a:rPr lang="en-US" dirty="0"/>
              <a:t>Understanding the Bases for Appeal</a:t>
            </a:r>
          </a:p>
        </p:txBody>
      </p:sp>
    </p:spTree>
    <p:extLst>
      <p:ext uri="{BB962C8B-B14F-4D97-AF65-F5344CB8AC3E}">
        <p14:creationId xmlns:p14="http://schemas.microsoft.com/office/powerpoint/2010/main" val="38223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4A43B7-D5DD-D9B7-3AD7-C2CCD668556D}"/>
              </a:ext>
            </a:extLst>
          </p:cNvPr>
          <p:cNvSpPr>
            <a:spLocks noGrp="1"/>
          </p:cNvSpPr>
          <p:nvPr>
            <p:ph type="title"/>
          </p:nvPr>
        </p:nvSpPr>
        <p:spPr/>
        <p:txBody>
          <a:bodyPr/>
          <a:lstStyle/>
          <a:p>
            <a:r>
              <a:rPr lang="en-US" dirty="0"/>
              <a:t>The Hearing </a:t>
            </a:r>
          </a:p>
        </p:txBody>
      </p:sp>
    </p:spTree>
    <p:extLst>
      <p:ext uri="{BB962C8B-B14F-4D97-AF65-F5344CB8AC3E}">
        <p14:creationId xmlns:p14="http://schemas.microsoft.com/office/powerpoint/2010/main" val="736531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Can conduct the hearing with all parties and advisors in one shared room, </a:t>
            </a:r>
            <a:r>
              <a:rPr lang="en-US" b="1" u="sng" dirty="0"/>
              <a:t>unless</a:t>
            </a:r>
            <a:r>
              <a:rPr lang="en-US" dirty="0"/>
              <a:t> a party requests separate rooms and recipient chooses to do so. </a:t>
            </a:r>
          </a:p>
          <a:p>
            <a:r>
              <a:rPr lang="en-US" dirty="0"/>
              <a:t>Most common set up: Separate rooms with technology allowing live cross examination at the request of either party (ex: Zoom)</a:t>
            </a:r>
          </a:p>
          <a:p>
            <a:pPr lvl="1"/>
            <a:r>
              <a:rPr lang="en-US" dirty="0"/>
              <a:t>“At recipient’s discretion, can allow any or all participants to participate in the live hearing virtually” (30332, see also 30333, 30346) explaining 106.45(b)(6)(i)</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The Setup</a:t>
            </a:r>
          </a:p>
        </p:txBody>
      </p:sp>
    </p:spTree>
    <p:extLst>
      <p:ext uri="{BB962C8B-B14F-4D97-AF65-F5344CB8AC3E}">
        <p14:creationId xmlns:p14="http://schemas.microsoft.com/office/powerpoint/2010/main" val="463718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Cross-examination must to be done by the party’s “advisor of choice and never by a party personally.” </a:t>
            </a:r>
          </a:p>
          <a:p>
            <a:pPr lvl="1"/>
            <a:r>
              <a:rPr lang="en-US" dirty="0"/>
              <a:t>An advisor of choice may be an attorney or a parent (or witness) (30319)</a:t>
            </a:r>
          </a:p>
          <a:p>
            <a:pPr lvl="1"/>
            <a:r>
              <a:rPr lang="en-US" dirty="0"/>
              <a:t>Discretion to require advisors to be “potted plants” outside of their roles cross-examining parties and witnesses. (30312)</a:t>
            </a:r>
          </a:p>
          <a:p>
            <a:r>
              <a:rPr lang="en-US" dirty="0"/>
              <a:t>Discretion for parties to provide opportunity for opening or closing statements (advisor can help prepare)</a:t>
            </a:r>
          </a:p>
          <a:p>
            <a:r>
              <a:rPr lang="en-US" dirty="0"/>
              <a:t>Discretion to conduct direct questioning (open-ended, non-cross questions of a party by their own advisor)</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SVSU Process</a:t>
            </a:r>
          </a:p>
        </p:txBody>
      </p:sp>
    </p:spTree>
    <p:extLst>
      <p:ext uri="{BB962C8B-B14F-4D97-AF65-F5344CB8AC3E}">
        <p14:creationId xmlns:p14="http://schemas.microsoft.com/office/powerpoint/2010/main" val="3710326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9"/>
          </p:nvPr>
        </p:nvSpPr>
        <p:spPr>
          <a:xfrm>
            <a:off x="555625" y="1632368"/>
            <a:ext cx="11122025" cy="4459276"/>
          </a:xfrm>
        </p:spPr>
        <p:txBody>
          <a:bodyPr/>
          <a:lstStyle/>
          <a:p>
            <a:r>
              <a:rPr lang="en-US" dirty="0"/>
              <a:t>If a party does not have an advisor present at the live hearing, the recipient must provide without fee or charge to that party, an advisor of the recipient’s choice, who may be, but is not required to be, an attorney, to conduct cross-examination on behalf of that party.  106.45(b)(6)(i) and Preamble 30339.</a:t>
            </a:r>
          </a:p>
          <a:p>
            <a:endParaRPr lang="en-US" dirty="0"/>
          </a:p>
        </p:txBody>
      </p:sp>
      <p:sp>
        <p:nvSpPr>
          <p:cNvPr id="3" name="Title 2"/>
          <p:cNvSpPr>
            <a:spLocks noGrp="1"/>
          </p:cNvSpPr>
          <p:nvPr>
            <p:ph type="title"/>
          </p:nvPr>
        </p:nvSpPr>
        <p:spPr>
          <a:xfrm>
            <a:off x="558946" y="769476"/>
            <a:ext cx="7870159" cy="456436"/>
          </a:xfrm>
        </p:spPr>
        <p:txBody>
          <a:bodyPr>
            <a:noAutofit/>
          </a:bodyPr>
          <a:lstStyle/>
          <a:p>
            <a:r>
              <a:rPr lang="en-US" dirty="0"/>
              <a:t>Advisors (1 of 3)</a:t>
            </a:r>
          </a:p>
        </p:txBody>
      </p:sp>
    </p:spTree>
    <p:extLst>
      <p:ext uri="{BB962C8B-B14F-4D97-AF65-F5344CB8AC3E}">
        <p14:creationId xmlns:p14="http://schemas.microsoft.com/office/powerpoint/2010/main" val="3281978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Advisors do not require Title IX Training, however a recipient may train its own employees whom the recipient chooses to appoint as party advisors (30342)</a:t>
            </a:r>
          </a:p>
          <a:p>
            <a:r>
              <a:rPr lang="en-US" dirty="0"/>
              <a:t>A party cannot “fire” an appointed advisor (30342)</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Advisors (2)</a:t>
            </a:r>
          </a:p>
        </p:txBody>
      </p:sp>
      <p:sp>
        <p:nvSpPr>
          <p:cNvPr id="5" name="Rectangle 4"/>
          <p:cNvSpPr/>
          <p:nvPr/>
        </p:nvSpPr>
        <p:spPr>
          <a:xfrm>
            <a:off x="555457" y="3200400"/>
            <a:ext cx="7521743" cy="2677656"/>
          </a:xfrm>
          <a:prstGeom prst="rect">
            <a:avLst/>
          </a:prstGeom>
        </p:spPr>
        <p:txBody>
          <a:bodyPr wrap="square">
            <a:spAutoFit/>
          </a:bodyPr>
          <a:lstStyle/>
          <a:p>
            <a:pPr marL="342900" indent="-342900">
              <a:spcBef>
                <a:spcPts val="0"/>
              </a:spcBef>
              <a:spcAft>
                <a:spcPts val="1800"/>
              </a:spcAft>
              <a:buFont typeface="Arial" panose="020B0604020202020204" pitchFamily="34" charset="0"/>
              <a:buChar char="•"/>
            </a:pPr>
            <a:r>
              <a:rPr lang="en-US" sz="2400" dirty="0">
                <a:solidFill>
                  <a:schemeClr val="accent6">
                    <a:lumMod val="25000"/>
                  </a:schemeClr>
                </a:solidFill>
                <a:latin typeface="Arial" panose="020B0604020202020204" pitchFamily="34" charset="0"/>
                <a:cs typeface="Arial" panose="020B0604020202020204" pitchFamily="34" charset="0"/>
              </a:rPr>
              <a:t>“But, if the party correctly asserts that the assigned </a:t>
            </a:r>
            <a:r>
              <a:rPr lang="en-US" sz="2400" dirty="0">
                <a:solidFill>
                  <a:srgbClr val="FF0000"/>
                </a:solidFill>
                <a:latin typeface="Arial" panose="020B0604020202020204" pitchFamily="34" charset="0"/>
                <a:cs typeface="Arial" panose="020B0604020202020204" pitchFamily="34" charset="0"/>
              </a:rPr>
              <a:t>advisor</a:t>
            </a:r>
            <a:r>
              <a:rPr lang="en-US" sz="2400" dirty="0">
                <a:solidFill>
                  <a:schemeClr val="accent6">
                    <a:lumMod val="25000"/>
                  </a:schemeClr>
                </a:solidFill>
                <a:latin typeface="Arial" panose="020B0604020202020204" pitchFamily="34" charset="0"/>
                <a:cs typeface="Arial" panose="020B0604020202020204" pitchFamily="34" charset="0"/>
              </a:rPr>
              <a:t> is refusing to ‘conduct cross-examination on the party’s behalf’ then the recipient is obligated to provide the party an </a:t>
            </a:r>
            <a:r>
              <a:rPr lang="en-US" sz="2400" dirty="0">
                <a:solidFill>
                  <a:srgbClr val="FF0000"/>
                </a:solidFill>
                <a:latin typeface="Arial" panose="020B0604020202020204" pitchFamily="34" charset="0"/>
                <a:cs typeface="Arial" panose="020B0604020202020204" pitchFamily="34" charset="0"/>
              </a:rPr>
              <a:t>advisor</a:t>
            </a:r>
            <a:r>
              <a:rPr lang="en-US" sz="2400" dirty="0">
                <a:solidFill>
                  <a:schemeClr val="accent6">
                    <a:lumMod val="25000"/>
                  </a:schemeClr>
                </a:solidFill>
                <a:latin typeface="Arial" panose="020B0604020202020204" pitchFamily="34" charset="0"/>
                <a:cs typeface="Arial" panose="020B0604020202020204" pitchFamily="34" charset="0"/>
              </a:rPr>
              <a:t> to perform that function, whether counseling the </a:t>
            </a:r>
            <a:r>
              <a:rPr lang="en-US" sz="2400" dirty="0">
                <a:solidFill>
                  <a:srgbClr val="FF0000"/>
                </a:solidFill>
                <a:latin typeface="Arial" panose="020B0604020202020204" pitchFamily="34" charset="0"/>
                <a:cs typeface="Arial" panose="020B0604020202020204" pitchFamily="34" charset="0"/>
              </a:rPr>
              <a:t>advisor</a:t>
            </a:r>
            <a:r>
              <a:rPr lang="en-US" sz="2400" dirty="0">
                <a:solidFill>
                  <a:schemeClr val="accent6">
                    <a:lumMod val="25000"/>
                  </a:schemeClr>
                </a:solidFill>
                <a:latin typeface="Arial" panose="020B0604020202020204" pitchFamily="34" charset="0"/>
                <a:cs typeface="Arial" panose="020B0604020202020204" pitchFamily="34" charset="0"/>
              </a:rPr>
              <a:t> to perform the role or stopping the hearing to assign a different </a:t>
            </a:r>
            <a:r>
              <a:rPr lang="en-US" sz="2400" dirty="0">
                <a:solidFill>
                  <a:srgbClr val="FF0000"/>
                </a:solidFill>
                <a:latin typeface="Arial" panose="020B0604020202020204" pitchFamily="34" charset="0"/>
                <a:cs typeface="Arial" panose="020B0604020202020204" pitchFamily="34" charset="0"/>
              </a:rPr>
              <a:t>advisor</a:t>
            </a:r>
            <a:r>
              <a:rPr lang="en-US" sz="2400" dirty="0">
                <a:solidFill>
                  <a:schemeClr val="accent6">
                    <a:lumMod val="25000"/>
                  </a:schemeClr>
                </a:solidFill>
                <a:latin typeface="Arial" panose="020B0604020202020204" pitchFamily="34" charset="0"/>
                <a:cs typeface="Arial" panose="020B0604020202020204" pitchFamily="34" charset="0"/>
              </a:rPr>
              <a:t>” (30342)</a:t>
            </a:r>
          </a:p>
        </p:txBody>
      </p:sp>
      <p:pic>
        <p:nvPicPr>
          <p:cNvPr id="4" name="Picture 3"/>
          <p:cNvPicPr>
            <a:picLocks noChangeAspect="1"/>
          </p:cNvPicPr>
          <p:nvPr/>
        </p:nvPicPr>
        <p:blipFill>
          <a:blip r:embed="rId3"/>
          <a:stretch>
            <a:fillRect/>
          </a:stretch>
        </p:blipFill>
        <p:spPr>
          <a:xfrm rot="1186136">
            <a:off x="9045291" y="3062029"/>
            <a:ext cx="2090285" cy="2954398"/>
          </a:xfrm>
          <a:prstGeom prst="rect">
            <a:avLst/>
          </a:prstGeom>
        </p:spPr>
      </p:pic>
    </p:spTree>
    <p:extLst>
      <p:ext uri="{BB962C8B-B14F-4D97-AF65-F5344CB8AC3E}">
        <p14:creationId xmlns:p14="http://schemas.microsoft.com/office/powerpoint/2010/main" val="3045276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Autofit/>
          </a:bodyPr>
          <a:lstStyle/>
          <a:p>
            <a:r>
              <a:rPr lang="en-US" dirty="0"/>
              <a:t>The preamble contains many discussions of an institution’s discretion to set rules to maintain decorum throughout hearings and to remove non-complying advisors, parties, or witnesses.</a:t>
            </a:r>
          </a:p>
          <a:p>
            <a:r>
              <a:rPr lang="en-US" dirty="0"/>
              <a:t>Note: In our experience, we have seen decorum issues more commonly with advisors than parties…and have seen this equally on both sides.  </a:t>
            </a:r>
          </a:p>
        </p:txBody>
      </p:sp>
      <p:sp>
        <p:nvSpPr>
          <p:cNvPr id="2" name="Title 1"/>
          <p:cNvSpPr>
            <a:spLocks noGrp="1"/>
          </p:cNvSpPr>
          <p:nvPr>
            <p:ph type="title"/>
          </p:nvPr>
        </p:nvSpPr>
        <p:spPr>
          <a:xfrm>
            <a:off x="558946" y="769476"/>
            <a:ext cx="7870159" cy="456436"/>
          </a:xfrm>
        </p:spPr>
        <p:txBody>
          <a:bodyPr>
            <a:normAutofit fontScale="90000"/>
          </a:bodyPr>
          <a:lstStyle/>
          <a:p>
            <a:r>
              <a:rPr lang="en-US" dirty="0"/>
              <a:t>Decorum (1)</a:t>
            </a:r>
          </a:p>
        </p:txBody>
      </p:sp>
      <p:pic>
        <p:nvPicPr>
          <p:cNvPr id="4" name="Picture 3"/>
          <p:cNvPicPr>
            <a:picLocks noChangeAspect="1"/>
          </p:cNvPicPr>
          <p:nvPr/>
        </p:nvPicPr>
        <p:blipFill>
          <a:blip r:embed="rId3"/>
          <a:stretch>
            <a:fillRect/>
          </a:stretch>
        </p:blipFill>
        <p:spPr>
          <a:xfrm>
            <a:off x="9359900" y="3937000"/>
            <a:ext cx="2578100" cy="2578100"/>
          </a:xfrm>
          <a:prstGeom prst="rect">
            <a:avLst/>
          </a:prstGeom>
        </p:spPr>
      </p:pic>
    </p:spTree>
    <p:extLst>
      <p:ext uri="{BB962C8B-B14F-4D97-AF65-F5344CB8AC3E}">
        <p14:creationId xmlns:p14="http://schemas.microsoft.com/office/powerpoint/2010/main" val="1404032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“[T]he essential function of cross-examination is not to embarrass, blame, humiliate, or emotionally berate a party, but rather to ask questions that probe a party’s narrative in order to give the decision-maker the fullest view possible of the evidence relevant to the allegations at issue.” (30319)</a:t>
            </a:r>
          </a:p>
          <a:p>
            <a:r>
              <a:rPr lang="en-US" dirty="0"/>
              <a:t>Nothing in this rule prevents recipient from enforcing decorum rules in the hearing and “the recipient may require the party to use a different advisor” if the advisor does not comply and may provide a different advisor to conduct cross examination on behalf of that party. (30320)</a:t>
            </a:r>
          </a:p>
          <a:p>
            <a:pPr marL="0" indent="0">
              <a:buNone/>
            </a:pPr>
            <a:endParaRPr lang="en-US" dirty="0"/>
          </a:p>
        </p:txBody>
      </p:sp>
      <p:sp>
        <p:nvSpPr>
          <p:cNvPr id="2" name="Title 1"/>
          <p:cNvSpPr>
            <a:spLocks noGrp="1"/>
          </p:cNvSpPr>
          <p:nvPr>
            <p:ph type="title"/>
          </p:nvPr>
        </p:nvSpPr>
        <p:spPr>
          <a:xfrm>
            <a:off x="558946" y="769476"/>
            <a:ext cx="7870159" cy="456436"/>
          </a:xfrm>
        </p:spPr>
        <p:txBody>
          <a:bodyPr>
            <a:normAutofit fontScale="90000"/>
          </a:bodyPr>
          <a:lstStyle/>
          <a:p>
            <a:r>
              <a:rPr lang="en-US" dirty="0"/>
              <a:t>Decorum (2)</a:t>
            </a:r>
          </a:p>
        </p:txBody>
      </p:sp>
    </p:spTree>
    <p:extLst>
      <p:ext uri="{BB962C8B-B14F-4D97-AF65-F5344CB8AC3E}">
        <p14:creationId xmlns:p14="http://schemas.microsoft.com/office/powerpoint/2010/main" val="4110452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“The Department acknowledges that predictions of harsh, aggressive, victim-blaming cross-examination may dissuade complainants from pursuing a formal complaint out of fear of undergoing questioning that could be perceived as interrogation.  However, recipients retain discretion under the final regulations to educate a recipient’s community about what cross-examination during a Title IX grievance process will look like, including developing rules and practices (that apply equally to both parties) to oversee cross-examination to ensure that questioning is relevant, respectful, and non-abusive.” (30316 see also 30315; 30340)</a:t>
            </a:r>
          </a:p>
          <a:p>
            <a:endParaRPr lang="en-US" dirty="0"/>
          </a:p>
          <a:p>
            <a:endParaRPr lang="en-US" dirty="0"/>
          </a:p>
          <a:p>
            <a:endParaRPr lang="en-US" dirty="0"/>
          </a:p>
        </p:txBody>
      </p:sp>
      <p:sp>
        <p:nvSpPr>
          <p:cNvPr id="2" name="Title 1"/>
          <p:cNvSpPr>
            <a:spLocks noGrp="1"/>
          </p:cNvSpPr>
          <p:nvPr>
            <p:ph type="title"/>
          </p:nvPr>
        </p:nvSpPr>
        <p:spPr>
          <a:xfrm>
            <a:off x="558946" y="769476"/>
            <a:ext cx="7870159" cy="456436"/>
          </a:xfrm>
        </p:spPr>
        <p:txBody>
          <a:bodyPr>
            <a:normAutofit fontScale="90000"/>
          </a:bodyPr>
          <a:lstStyle/>
          <a:p>
            <a:r>
              <a:rPr lang="en-US" dirty="0"/>
              <a:t>Decorum (3)</a:t>
            </a:r>
          </a:p>
        </p:txBody>
      </p:sp>
    </p:spTree>
    <p:extLst>
      <p:ext uri="{BB962C8B-B14F-4D97-AF65-F5344CB8AC3E}">
        <p14:creationId xmlns:p14="http://schemas.microsoft.com/office/powerpoint/2010/main" val="333543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761F2B-64E3-31B5-F9E8-EB937428F5D6}"/>
              </a:ext>
            </a:extLst>
          </p:cNvPr>
          <p:cNvSpPr>
            <a:spLocks noGrp="1"/>
          </p:cNvSpPr>
          <p:nvPr>
            <p:ph type="title"/>
          </p:nvPr>
        </p:nvSpPr>
        <p:spPr/>
        <p:txBody>
          <a:bodyPr/>
          <a:lstStyle/>
          <a:p>
            <a:r>
              <a:rPr lang="en-US" dirty="0"/>
              <a:t>Cross-Examination</a:t>
            </a:r>
          </a:p>
        </p:txBody>
      </p:sp>
    </p:spTree>
    <p:extLst>
      <p:ext uri="{BB962C8B-B14F-4D97-AF65-F5344CB8AC3E}">
        <p14:creationId xmlns:p14="http://schemas.microsoft.com/office/powerpoint/2010/main" val="3401176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946" y="769476"/>
            <a:ext cx="7870159" cy="456436"/>
          </a:xfrm>
        </p:spPr>
        <p:txBody>
          <a:bodyPr>
            <a:noAutofit/>
          </a:bodyPr>
          <a:lstStyle/>
          <a:p>
            <a:r>
              <a:rPr lang="en-US" dirty="0"/>
              <a:t>Cross Tools: What are the goals of cross-examination?</a:t>
            </a:r>
          </a:p>
        </p:txBody>
      </p:sp>
      <p:graphicFrame>
        <p:nvGraphicFramePr>
          <p:cNvPr id="5" name="Diagram 4"/>
          <p:cNvGraphicFramePr/>
          <p:nvPr>
            <p:extLst>
              <p:ext uri="{D42A27DB-BD31-4B8C-83A1-F6EECF244321}">
                <p14:modId xmlns:p14="http://schemas.microsoft.com/office/powerpoint/2010/main" val="1180447962"/>
              </p:ext>
            </p:extLst>
          </p:nvPr>
        </p:nvGraphicFramePr>
        <p:xfrm>
          <a:off x="606258" y="1636485"/>
          <a:ext cx="11026942" cy="4876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317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Essential for truth seeking (30313)</a:t>
            </a:r>
          </a:p>
          <a:p>
            <a:r>
              <a:rPr lang="en-US" dirty="0"/>
              <a:t>Provides opportunity of both parties to test “consistency, accuracy, memory, and credibility so that the decision-maker can better assess whether a [party’s] narrative should be believed” (30315)</a:t>
            </a:r>
          </a:p>
          <a:p>
            <a:r>
              <a:rPr lang="en-US" dirty="0"/>
              <a:t>Provides parties with the opportunity to “direct the decision-maker’s attention to implausibility, inconsistency, unreliability, ulterior motives, and lack of credibility” in the other party’s statements. (30330)</a:t>
            </a:r>
          </a:p>
          <a:p>
            <a:r>
              <a:rPr lang="en-US" dirty="0"/>
              <a:t>Promotes transparency and equal access (30389)</a:t>
            </a:r>
          </a:p>
          <a:p>
            <a:endParaRPr lang="en-US" dirty="0"/>
          </a:p>
          <a:p>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Live Cross-Examination: Theory</a:t>
            </a:r>
          </a:p>
        </p:txBody>
      </p:sp>
      <p:pic>
        <p:nvPicPr>
          <p:cNvPr id="4" name="Picture 3"/>
          <p:cNvPicPr>
            <a:picLocks noChangeAspect="1"/>
          </p:cNvPicPr>
          <p:nvPr/>
        </p:nvPicPr>
        <p:blipFill>
          <a:blip r:embed="rId3"/>
          <a:stretch>
            <a:fillRect/>
          </a:stretch>
        </p:blipFill>
        <p:spPr>
          <a:xfrm>
            <a:off x="9959477" y="4782457"/>
            <a:ext cx="1602966" cy="1610122"/>
          </a:xfrm>
          <a:prstGeom prst="rect">
            <a:avLst/>
          </a:prstGeom>
        </p:spPr>
      </p:pic>
    </p:spTree>
    <p:extLst>
      <p:ext uri="{BB962C8B-B14F-4D97-AF65-F5344CB8AC3E}">
        <p14:creationId xmlns:p14="http://schemas.microsoft.com/office/powerpoint/2010/main" val="3307717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Traditionally, cross examination questions are those that try to elicit “yes” or “no” answers, not explanations.</a:t>
            </a:r>
          </a:p>
          <a:p>
            <a:endParaRPr lang="en-US" dirty="0"/>
          </a:p>
          <a:p>
            <a:endParaRPr lang="en-US" dirty="0"/>
          </a:p>
          <a:p>
            <a:endParaRPr lang="en-US" dirty="0"/>
          </a:p>
          <a:p>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Cross Examination</a:t>
            </a:r>
          </a:p>
        </p:txBody>
      </p:sp>
      <p:sp>
        <p:nvSpPr>
          <p:cNvPr id="6" name="Rectangle 5"/>
          <p:cNvSpPr/>
          <p:nvPr/>
        </p:nvSpPr>
        <p:spPr>
          <a:xfrm>
            <a:off x="1420729" y="3124200"/>
            <a:ext cx="9372600" cy="29718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spcBef>
                <a:spcPts val="0"/>
              </a:spcBef>
              <a:spcAft>
                <a:spcPts val="1200"/>
              </a:spcAft>
            </a:pPr>
            <a:r>
              <a:rPr lang="en-US" sz="2800" dirty="0">
                <a:solidFill>
                  <a:schemeClr val="tx1"/>
                </a:solidFill>
                <a:latin typeface="Arial" panose="020B0604020202020204" pitchFamily="34" charset="0"/>
                <a:cs typeface="Arial" panose="020B0604020202020204" pitchFamily="34" charset="0"/>
              </a:rPr>
              <a:t>Examples:</a:t>
            </a:r>
          </a:p>
          <a:p>
            <a:pPr marL="457200" indent="-457200">
              <a:spcBef>
                <a:spcPts val="0"/>
              </a:spcBef>
              <a:spcAft>
                <a:spcPts val="1200"/>
              </a:spcAft>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You were at the party that night, weren’t you?</a:t>
            </a:r>
          </a:p>
          <a:p>
            <a:pPr marL="457200" indent="-457200">
              <a:spcBef>
                <a:spcPts val="0"/>
              </a:spcBef>
              <a:spcAft>
                <a:spcPts val="1200"/>
              </a:spcAft>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You’d agree with me that you had three beers, wouldn’t you?</a:t>
            </a:r>
          </a:p>
          <a:p>
            <a:pPr marL="457200" indent="-457200">
              <a:spcBef>
                <a:spcPts val="0"/>
              </a:spcBef>
              <a:spcAft>
                <a:spcPts val="1200"/>
              </a:spcAft>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You didn’t call an Uber, did you?</a:t>
            </a:r>
          </a:p>
        </p:txBody>
      </p:sp>
    </p:spTree>
    <p:extLst>
      <p:ext uri="{BB962C8B-B14F-4D97-AF65-F5344CB8AC3E}">
        <p14:creationId xmlns:p14="http://schemas.microsoft.com/office/powerpoint/2010/main" val="75097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In this process:</a:t>
            </a:r>
          </a:p>
          <a:p>
            <a:pPr lvl="1"/>
            <a:r>
              <a:rPr lang="en-US" dirty="0"/>
              <a:t>Decision-maker must permit each party’s advisor to ask the other party and any witnesses all relevant questions and follow-up questions, including those challenging credibility</a:t>
            </a:r>
          </a:p>
          <a:p>
            <a:pPr lvl="1"/>
            <a:r>
              <a:rPr lang="en-US" dirty="0"/>
              <a:t>Must be conducted directly, orally, and in real time by the party’s advisor, but never party personally</a:t>
            </a:r>
          </a:p>
          <a:p>
            <a:pPr lvl="1"/>
            <a:r>
              <a:rPr lang="en-US" dirty="0"/>
              <a:t>Only relevant cross-examination and other questions may be asked of a party or witness</a:t>
            </a:r>
          </a:p>
          <a:p>
            <a:r>
              <a:rPr lang="en-US" dirty="0"/>
              <a:t>“[C]onducting cross-examination consists simply of posing questions intended to advance the asking party’s perspective with respect to the specific allegation at issue.”  (30319)</a:t>
            </a:r>
          </a:p>
          <a:p>
            <a:endParaRPr lang="en-US" dirty="0"/>
          </a:p>
          <a:p>
            <a:pPr lvl="1"/>
            <a:endParaRPr lang="en-US" dirty="0"/>
          </a:p>
          <a:p>
            <a:endParaRPr lang="en-US" dirty="0"/>
          </a:p>
        </p:txBody>
      </p:sp>
      <p:sp>
        <p:nvSpPr>
          <p:cNvPr id="2" name="Title 1"/>
          <p:cNvSpPr>
            <a:spLocks noGrp="1"/>
          </p:cNvSpPr>
          <p:nvPr>
            <p:ph type="title"/>
          </p:nvPr>
        </p:nvSpPr>
        <p:spPr>
          <a:xfrm>
            <a:off x="558800" y="769938"/>
            <a:ext cx="8345714" cy="455612"/>
          </a:xfrm>
        </p:spPr>
        <p:txBody>
          <a:bodyPr>
            <a:noAutofit/>
          </a:bodyPr>
          <a:lstStyle/>
          <a:p>
            <a:r>
              <a:rPr lang="en-US" dirty="0"/>
              <a:t>Live Cross-Examination In Practice (1)</a:t>
            </a:r>
          </a:p>
        </p:txBody>
      </p:sp>
    </p:spTree>
    <p:extLst>
      <p:ext uri="{BB962C8B-B14F-4D97-AF65-F5344CB8AC3E}">
        <p14:creationId xmlns:p14="http://schemas.microsoft.com/office/powerpoint/2010/main" val="2547432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F649-BC88-1B3C-21CE-52DF506D516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CD5FC6-9714-F6F5-5E31-E66431037324}"/>
              </a:ext>
            </a:extLst>
          </p:cNvPr>
          <p:cNvSpPr>
            <a:spLocks noGrp="1"/>
          </p:cNvSpPr>
          <p:nvPr>
            <p:ph type="body" sz="quarter" idx="19"/>
          </p:nvPr>
        </p:nvSpPr>
        <p:spPr>
          <a:xfrm>
            <a:off x="555625" y="1632368"/>
            <a:ext cx="11122025" cy="4459276"/>
          </a:xfrm>
        </p:spPr>
        <p:txBody>
          <a:bodyPr>
            <a:normAutofit/>
          </a:bodyPr>
          <a:lstStyle/>
          <a:p>
            <a:r>
              <a:rPr lang="en-US" dirty="0"/>
              <a:t>In this process:</a:t>
            </a:r>
          </a:p>
          <a:p>
            <a:pPr lvl="1"/>
            <a:r>
              <a:rPr lang="en-US" dirty="0"/>
              <a:t>Decision-maker must permit each party’s advisor to ask the other party and any witnesses all relevant questions and follow-up questions, including those challenging credibility</a:t>
            </a:r>
          </a:p>
          <a:p>
            <a:pPr lvl="1"/>
            <a:r>
              <a:rPr lang="en-US" dirty="0"/>
              <a:t>Must be conducted directly, orally, and in real time by the party’s advisor, but never party personally</a:t>
            </a:r>
          </a:p>
          <a:p>
            <a:pPr lvl="1"/>
            <a:r>
              <a:rPr lang="en-US" dirty="0"/>
              <a:t>Only relevant cross-examination and other questions may be asked of a party or witness</a:t>
            </a:r>
          </a:p>
          <a:p>
            <a:pPr lvl="1"/>
            <a:r>
              <a:rPr lang="en-US" dirty="0"/>
              <a:t>Before a party or witness may answer a question, the decision-maker must first determine whether the question is relevant and explain the reason if not relevant</a:t>
            </a:r>
          </a:p>
          <a:p>
            <a:pPr lvl="1"/>
            <a:r>
              <a:rPr lang="en-US" dirty="0"/>
              <a:t>Must audio record, audio-video record or provide a transcript of the hearing</a:t>
            </a:r>
          </a:p>
          <a:p>
            <a:endParaRPr lang="en-US" dirty="0"/>
          </a:p>
          <a:p>
            <a:pPr lvl="1"/>
            <a:endParaRPr lang="en-US" dirty="0"/>
          </a:p>
        </p:txBody>
      </p:sp>
      <p:sp>
        <p:nvSpPr>
          <p:cNvPr id="2" name="Title 1">
            <a:extLst>
              <a:ext uri="{FF2B5EF4-FFF2-40B4-BE49-F238E27FC236}">
                <a16:creationId xmlns:a16="http://schemas.microsoft.com/office/drawing/2014/main" id="{649032F8-8093-193F-377F-B1EE07A99F69}"/>
              </a:ext>
            </a:extLst>
          </p:cNvPr>
          <p:cNvSpPr>
            <a:spLocks noGrp="1"/>
          </p:cNvSpPr>
          <p:nvPr>
            <p:ph type="title"/>
          </p:nvPr>
        </p:nvSpPr>
        <p:spPr>
          <a:xfrm>
            <a:off x="558800" y="769938"/>
            <a:ext cx="8766629" cy="455612"/>
          </a:xfrm>
        </p:spPr>
        <p:txBody>
          <a:bodyPr>
            <a:noAutofit/>
          </a:bodyPr>
          <a:lstStyle/>
          <a:p>
            <a:r>
              <a:rPr lang="en-US" dirty="0"/>
              <a:t>Live Cross-Examination In Practice (2)</a:t>
            </a:r>
          </a:p>
        </p:txBody>
      </p:sp>
    </p:spTree>
    <p:extLst>
      <p:ext uri="{BB962C8B-B14F-4D97-AF65-F5344CB8AC3E}">
        <p14:creationId xmlns:p14="http://schemas.microsoft.com/office/powerpoint/2010/main" val="3107176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E35F5-DFAE-1B21-BB3D-1E66A6766A36}"/>
              </a:ext>
            </a:extLst>
          </p:cNvPr>
          <p:cNvSpPr>
            <a:spLocks noGrp="1"/>
          </p:cNvSpPr>
          <p:nvPr>
            <p:ph type="title"/>
          </p:nvPr>
        </p:nvSpPr>
        <p:spPr>
          <a:xfrm>
            <a:off x="838200" y="3599724"/>
            <a:ext cx="6738257" cy="1325563"/>
          </a:xfrm>
        </p:spPr>
        <p:txBody>
          <a:bodyPr>
            <a:normAutofit fontScale="90000"/>
          </a:bodyPr>
          <a:lstStyle/>
          <a:p>
            <a:r>
              <a:rPr lang="en-US" dirty="0"/>
              <a:t>Relevancy Determinations</a:t>
            </a:r>
          </a:p>
        </p:txBody>
      </p:sp>
    </p:spTree>
    <p:extLst>
      <p:ext uri="{BB962C8B-B14F-4D97-AF65-F5344CB8AC3E}">
        <p14:creationId xmlns:p14="http://schemas.microsoft.com/office/powerpoint/2010/main" val="1956065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The neutrality of the decision-maker role is and the role of the advisor to ask adversarial questions, protects the decision-maker from having to be neutral while also taking on an adversarial role (30330)</a:t>
            </a:r>
          </a:p>
          <a:p>
            <a:r>
              <a:rPr lang="en-US" dirty="0"/>
              <a:t>“[P]recisely because the recipient must provide a neutral, impartial decision-maker, the function of adversarial questioning must be undertaken by persons who owe no duty of impartiality to the parties” (30330)</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Questioning by the Decision-Maker (1)</a:t>
            </a:r>
          </a:p>
        </p:txBody>
      </p:sp>
    </p:spTree>
    <p:extLst>
      <p:ext uri="{BB962C8B-B14F-4D97-AF65-F5344CB8AC3E}">
        <p14:creationId xmlns:p14="http://schemas.microsoft.com/office/powerpoint/2010/main" val="2043314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BUT “the decision-maker has the right and responsibility to ask questions and elicit information from parties and witnesses on the decision-makers own initiative to aid the decision-maker in obtaining relevant evidence both inculpatory and exculpatory, and the parties also have equal rights to present evidence in front of the decision-maker so the decision-maker has the benefit of perceiving each party’s unique perspective about the evidence.” (30331)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Questioning by the Decision-Maker (2)</a:t>
            </a:r>
          </a:p>
        </p:txBody>
      </p:sp>
    </p:spTree>
    <p:extLst>
      <p:ext uri="{BB962C8B-B14F-4D97-AF65-F5344CB8AC3E}">
        <p14:creationId xmlns:p14="http://schemas.microsoft.com/office/powerpoint/2010/main" val="2684570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“[C]ross examination must focus only on questions that are relevant to the allegations in dispute.” (30319)</a:t>
            </a:r>
          </a:p>
          <a:p>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Relevancy (1)</a:t>
            </a:r>
          </a:p>
        </p:txBody>
      </p:sp>
      <p:sp>
        <p:nvSpPr>
          <p:cNvPr id="4" name="Rectangle 3"/>
          <p:cNvSpPr/>
          <p:nvPr/>
        </p:nvSpPr>
        <p:spPr>
          <a:xfrm>
            <a:off x="1104900" y="3429000"/>
            <a:ext cx="9982200" cy="2123658"/>
          </a:xfrm>
          <a:prstGeom prst="rect">
            <a:avLst/>
          </a:prstGeom>
          <a:solidFill>
            <a:srgbClr val="7030A0">
              <a:alpha val="20000"/>
            </a:srgbClr>
          </a:solidFill>
        </p:spPr>
        <p:txBody>
          <a:bodyPr wrap="square">
            <a:spAutoFit/>
          </a:bodyPr>
          <a:lstStyle/>
          <a:p>
            <a:pPr algn="ctr">
              <a:spcBef>
                <a:spcPts val="0"/>
              </a:spcBef>
              <a:spcAft>
                <a:spcPts val="1200"/>
              </a:spcAft>
            </a:pPr>
            <a:r>
              <a:rPr lang="en-US" sz="4400" b="1" dirty="0">
                <a:latin typeface="Arial" panose="020B0604020202020204" pitchFamily="34" charset="0"/>
                <a:cs typeface="Arial" panose="020B0604020202020204" pitchFamily="34" charset="0"/>
              </a:rPr>
              <a:t>“Only </a:t>
            </a:r>
            <a:r>
              <a:rPr lang="en-US" sz="4400" b="1" dirty="0">
                <a:solidFill>
                  <a:srgbClr val="7030A0"/>
                </a:solidFill>
                <a:latin typeface="Arial" panose="020B0604020202020204" pitchFamily="34" charset="0"/>
                <a:cs typeface="Arial" panose="020B0604020202020204" pitchFamily="34" charset="0"/>
              </a:rPr>
              <a:t>relevant</a:t>
            </a:r>
            <a:r>
              <a:rPr lang="en-US" sz="4400" b="1" dirty="0">
                <a:latin typeface="Arial" panose="020B0604020202020204" pitchFamily="34" charset="0"/>
                <a:cs typeface="Arial" panose="020B0604020202020204" pitchFamily="34" charset="0"/>
              </a:rPr>
              <a:t> cross-examination and other questions may be asked of a party or witness.”</a:t>
            </a:r>
          </a:p>
        </p:txBody>
      </p:sp>
    </p:spTree>
    <p:extLst>
      <p:ext uri="{BB962C8B-B14F-4D97-AF65-F5344CB8AC3E}">
        <p14:creationId xmlns:p14="http://schemas.microsoft.com/office/powerpoint/2010/main" val="1902229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1950"/>
            <a:ext cx="5540375" cy="4459288"/>
          </a:xfrm>
        </p:spPr>
        <p:txBody>
          <a:bodyPr>
            <a:normAutofit/>
          </a:bodyPr>
          <a:lstStyle/>
          <a:p>
            <a:r>
              <a:rPr lang="en-US" dirty="0"/>
              <a:t>Party or witness cannot answer a question until the decision-maker determines whether it is relevant.</a:t>
            </a:r>
          </a:p>
          <a:p>
            <a:pPr lvl="2"/>
            <a:r>
              <a:rPr lang="en-US" dirty="0"/>
              <a:t>Requires decision-makers to make “on the spot” determinations and explain the “why” if a question or evidence is not relevant (30343)</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Relevancy (2)</a:t>
            </a: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51961" y1="38399" x2="51961" y2="38399"/>
                      </a14:backgroundRemoval>
                    </a14:imgEffect>
                  </a14:imgLayer>
                </a14:imgProps>
              </a:ext>
            </a:extLst>
          </a:blip>
          <a:stretch>
            <a:fillRect/>
          </a:stretch>
        </p:blipFill>
        <p:spPr>
          <a:xfrm>
            <a:off x="6180138" y="2177636"/>
            <a:ext cx="1812925" cy="1812925"/>
          </a:xfrm>
          <a:prstGeom prst="rect">
            <a:avLst/>
          </a:prstGeom>
        </p:spPr>
      </p:pic>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51961" y1="38399" x2="51961" y2="38399"/>
                      </a14:backgroundRemoval>
                    </a14:imgEffect>
                  </a14:imgLayer>
                </a14:imgProps>
              </a:ext>
            </a:extLst>
          </a:blip>
          <a:stretch>
            <a:fillRect/>
          </a:stretch>
        </p:blipFill>
        <p:spPr>
          <a:xfrm>
            <a:off x="6180138" y="4757674"/>
            <a:ext cx="1812925" cy="1812925"/>
          </a:xfrm>
          <a:prstGeom prst="rect">
            <a:avLst/>
          </a:prstGeom>
        </p:spPr>
      </p:pic>
      <p:grpSp>
        <p:nvGrpSpPr>
          <p:cNvPr id="15" name="Group 14">
            <a:extLst>
              <a:ext uri="{FF2B5EF4-FFF2-40B4-BE49-F238E27FC236}">
                <a16:creationId xmlns:a16="http://schemas.microsoft.com/office/drawing/2014/main" id="{0CDE6E76-857E-6DF6-1326-D10E676036B0}"/>
              </a:ext>
            </a:extLst>
          </p:cNvPr>
          <p:cNvGrpSpPr/>
          <p:nvPr/>
        </p:nvGrpSpPr>
        <p:grpSpPr>
          <a:xfrm>
            <a:off x="6448445" y="1554986"/>
            <a:ext cx="5560483" cy="4856997"/>
            <a:chOff x="6448445" y="1554986"/>
            <a:chExt cx="5560483" cy="4856997"/>
          </a:xfrm>
        </p:grpSpPr>
        <p:sp>
          <p:nvSpPr>
            <p:cNvPr id="8" name="Rectangle 7"/>
            <p:cNvSpPr/>
            <p:nvPr/>
          </p:nvSpPr>
          <p:spPr>
            <a:xfrm>
              <a:off x="6448445" y="3359518"/>
              <a:ext cx="1330814" cy="461665"/>
            </a:xfrm>
            <a:prstGeom prst="rect">
              <a:avLst/>
            </a:prstGeom>
          </p:spPr>
          <p:txBody>
            <a:bodyPr wrap="none">
              <a:spAutoFit/>
            </a:bodyPr>
            <a:lstStyle/>
            <a:p>
              <a:r>
                <a:rPr lang="en-US" sz="2400" b="1" dirty="0">
                  <a:solidFill>
                    <a:srgbClr val="FF0000"/>
                  </a:solidFill>
                  <a:latin typeface="Arial" panose="020B0604020202020204" pitchFamily="34" charset="0"/>
                  <a:cs typeface="Arial" panose="020B0604020202020204" pitchFamily="34" charset="0"/>
                </a:rPr>
                <a:t>Advisor</a:t>
              </a:r>
              <a:endParaRPr lang="en-US" sz="2800" dirty="0">
                <a:latin typeface="Arial" panose="020B0604020202020204" pitchFamily="34" charset="0"/>
                <a:cs typeface="Arial" panose="020B0604020202020204" pitchFamily="34" charset="0"/>
              </a:endParaRPr>
            </a:p>
          </p:txBody>
        </p:sp>
        <p:sp>
          <p:nvSpPr>
            <p:cNvPr id="5" name="Rectangular Callout 4"/>
            <p:cNvSpPr/>
            <p:nvPr/>
          </p:nvSpPr>
          <p:spPr>
            <a:xfrm flipH="1">
              <a:off x="7467600" y="1554986"/>
              <a:ext cx="2133600" cy="762000"/>
            </a:xfrm>
            <a:prstGeom prst="wedgeRectCallout">
              <a:avLst>
                <a:gd name="adj1" fmla="val 51620"/>
                <a:gd name="adj2" fmla="val 110613"/>
              </a:avLst>
            </a:prstGeom>
            <a:solidFill>
              <a:srgbClr val="FF0000"/>
            </a:solidFill>
            <a:ln>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i="1" dirty="0">
                  <a:latin typeface="Arial" panose="020B0604020202020204" pitchFamily="34" charset="0"/>
                  <a:cs typeface="Arial" panose="020B0604020202020204" pitchFamily="34" charset="0"/>
                </a:rPr>
                <a:t>[Question]</a:t>
              </a:r>
            </a:p>
          </p:txBody>
        </p:sp>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51961" y1="38399" x2="51961" y2="38399"/>
                        </a14:backgroundRemoval>
                      </a14:imgEffect>
                    </a14:imgLayer>
                  </a14:imgProps>
                </a:ext>
              </a:extLst>
            </a:blip>
            <a:stretch>
              <a:fillRect/>
            </a:stretch>
          </p:blipFill>
          <p:spPr>
            <a:xfrm>
              <a:off x="10196003" y="3387957"/>
              <a:ext cx="1812925" cy="1812925"/>
            </a:xfrm>
            <a:prstGeom prst="rect">
              <a:avLst/>
            </a:prstGeom>
          </p:spPr>
        </p:pic>
        <p:sp>
          <p:nvSpPr>
            <p:cNvPr id="12" name="Rectangle 11"/>
            <p:cNvSpPr/>
            <p:nvPr/>
          </p:nvSpPr>
          <p:spPr>
            <a:xfrm>
              <a:off x="10368931" y="4640921"/>
              <a:ext cx="1467068" cy="830997"/>
            </a:xfrm>
            <a:prstGeom prst="rect">
              <a:avLst/>
            </a:prstGeom>
          </p:spPr>
          <p:txBody>
            <a:bodyPr wrap="none">
              <a:spAutoFit/>
            </a:bodyPr>
            <a:lstStyle/>
            <a:p>
              <a:pPr algn="ctr"/>
              <a:r>
                <a:rPr lang="en-US" sz="2400" b="1" dirty="0">
                  <a:solidFill>
                    <a:schemeClr val="tx2"/>
                  </a:solidFill>
                  <a:latin typeface="Arial" panose="020B0604020202020204" pitchFamily="34" charset="0"/>
                  <a:cs typeface="Arial" panose="020B0604020202020204" pitchFamily="34" charset="0"/>
                </a:rPr>
                <a:t>Decision</a:t>
              </a:r>
            </a:p>
            <a:p>
              <a:pPr algn="ctr"/>
              <a:r>
                <a:rPr lang="en-US" sz="2400" b="1" dirty="0">
                  <a:solidFill>
                    <a:schemeClr val="tx2"/>
                  </a:solidFill>
                  <a:latin typeface="Arial" panose="020B0604020202020204" pitchFamily="34" charset="0"/>
                  <a:cs typeface="Arial" panose="020B0604020202020204" pitchFamily="34" charset="0"/>
                </a:rPr>
                <a:t>Maker</a:t>
              </a:r>
              <a:endParaRPr lang="en-US" sz="2800" dirty="0">
                <a:solidFill>
                  <a:schemeClr val="tx2"/>
                </a:solidFill>
                <a:latin typeface="Arial" panose="020B0604020202020204" pitchFamily="34" charset="0"/>
                <a:cs typeface="Arial" panose="020B0604020202020204" pitchFamily="34" charset="0"/>
              </a:endParaRPr>
            </a:p>
          </p:txBody>
        </p:sp>
        <p:sp>
          <p:nvSpPr>
            <p:cNvPr id="4" name="Rectangular Callout 3"/>
            <p:cNvSpPr/>
            <p:nvPr/>
          </p:nvSpPr>
          <p:spPr>
            <a:xfrm>
              <a:off x="8496300" y="2924703"/>
              <a:ext cx="2209800" cy="762000"/>
            </a:xfrm>
            <a:prstGeom prst="wedgeRectCallout">
              <a:avLst>
                <a:gd name="adj1" fmla="val 51620"/>
                <a:gd name="adj2" fmla="val 110613"/>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“Relevant”</a:t>
              </a:r>
            </a:p>
          </p:txBody>
        </p:sp>
        <p:sp>
          <p:nvSpPr>
            <p:cNvPr id="10" name="Rectangle 9"/>
            <p:cNvSpPr/>
            <p:nvPr/>
          </p:nvSpPr>
          <p:spPr>
            <a:xfrm>
              <a:off x="6608744" y="5950318"/>
              <a:ext cx="955711"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Party</a:t>
              </a:r>
              <a:endParaRPr lang="en-US" sz="2800" dirty="0">
                <a:latin typeface="Arial" panose="020B0604020202020204" pitchFamily="34" charset="0"/>
                <a:cs typeface="Arial" panose="020B0604020202020204" pitchFamily="34" charset="0"/>
              </a:endParaRPr>
            </a:p>
          </p:txBody>
        </p:sp>
        <p:sp>
          <p:nvSpPr>
            <p:cNvPr id="6" name="Rectangular Callout 5"/>
            <p:cNvSpPr/>
            <p:nvPr/>
          </p:nvSpPr>
          <p:spPr>
            <a:xfrm flipH="1">
              <a:off x="7467600" y="4294420"/>
              <a:ext cx="2133600" cy="762000"/>
            </a:xfrm>
            <a:prstGeom prst="wedgeRectCallout">
              <a:avLst>
                <a:gd name="adj1" fmla="val 51621"/>
                <a:gd name="adj2" fmla="val 10394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i="1" dirty="0">
                  <a:solidFill>
                    <a:schemeClr val="tx1"/>
                  </a:solidFill>
                  <a:latin typeface="Arial" panose="020B0604020202020204" pitchFamily="34" charset="0"/>
                  <a:cs typeface="Arial" panose="020B0604020202020204" pitchFamily="34" charset="0"/>
                </a:rPr>
                <a:t>[Answer]</a:t>
              </a:r>
            </a:p>
          </p:txBody>
        </p:sp>
      </p:grpSp>
    </p:spTree>
    <p:extLst>
      <p:ext uri="{BB962C8B-B14F-4D97-AF65-F5344CB8AC3E}">
        <p14:creationId xmlns:p14="http://schemas.microsoft.com/office/powerpoint/2010/main" val="2011958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1E70A51-E100-7E44-E531-F4B9C45F25E7}"/>
              </a:ext>
            </a:extLst>
          </p:cNvPr>
          <p:cNvSpPr>
            <a:spLocks noGrp="1"/>
          </p:cNvSpPr>
          <p:nvPr>
            <p:ph type="body" sz="quarter" idx="19"/>
          </p:nvPr>
        </p:nvSpPr>
        <p:spPr>
          <a:xfrm>
            <a:off x="555625" y="1632368"/>
            <a:ext cx="11122025" cy="4459276"/>
          </a:xfrm>
        </p:spPr>
        <p:txBody>
          <a:bodyPr>
            <a:normAutofit/>
          </a:bodyPr>
          <a:lstStyle/>
          <a:p>
            <a:r>
              <a:rPr lang="en-US" dirty="0"/>
              <a:t>The regulations don’t really tell us directly. </a:t>
            </a:r>
          </a:p>
          <a:p>
            <a:r>
              <a:rPr lang="en-US" dirty="0"/>
              <a:t>Relevant evidence may include: </a:t>
            </a:r>
          </a:p>
          <a:p>
            <a:pPr lvl="1"/>
            <a:r>
              <a:rPr lang="en-US" dirty="0"/>
              <a:t>Evidence that is “probative of any material fact concerning the allegations.” (30343)</a:t>
            </a:r>
          </a:p>
          <a:p>
            <a:pPr lvl="1"/>
            <a:r>
              <a:rPr lang="en-US" dirty="0"/>
              <a:t>Evidence pertinent to proving whether facts material to the allegations under investigation are more or less likely to be true (i.e., on what is relevant)</a:t>
            </a:r>
          </a:p>
          <a:p>
            <a:r>
              <a:rPr lang="en-US" dirty="0"/>
              <a:t>A recipient may not adopt rules excluding certain types of relevant evidence (lie detector or rape kits) where that type of evidence is not labeled irrelevant in the regulations (e.g., sexual history) or otherwise barred for use under 106.56 (privileged) and must allow fact and expert witnesses. (30294)</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What is Relevant?</a:t>
            </a:r>
          </a:p>
        </p:txBody>
      </p:sp>
    </p:spTree>
    <p:extLst>
      <p:ext uri="{BB962C8B-B14F-4D97-AF65-F5344CB8AC3E}">
        <p14:creationId xmlns:p14="http://schemas.microsoft.com/office/powerpoint/2010/main" val="1192528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946" y="769476"/>
            <a:ext cx="7870159" cy="456436"/>
          </a:xfrm>
        </p:spPr>
        <p:txBody>
          <a:bodyPr>
            <a:noAutofit/>
          </a:bodyPr>
          <a:lstStyle/>
          <a:p>
            <a:r>
              <a:rPr lang="en-US" dirty="0"/>
              <a:t>This means the Hearing Officer…</a:t>
            </a:r>
          </a:p>
        </p:txBody>
      </p:sp>
      <p:graphicFrame>
        <p:nvGraphicFramePr>
          <p:cNvPr id="5" name="Diagram 4"/>
          <p:cNvGraphicFramePr/>
          <p:nvPr>
            <p:extLst>
              <p:ext uri="{D42A27DB-BD31-4B8C-83A1-F6EECF244321}">
                <p14:modId xmlns:p14="http://schemas.microsoft.com/office/powerpoint/2010/main" val="162557442"/>
              </p:ext>
            </p:extLst>
          </p:nvPr>
        </p:nvGraphicFramePr>
        <p:xfrm>
          <a:off x="670832" y="1698170"/>
          <a:ext cx="11122025" cy="4695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0088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p:cNvSpPr>
            <a:spLocks noGrp="1"/>
          </p:cNvSpPr>
          <p:nvPr>
            <p:ph type="body" sz="quarter" idx="19"/>
          </p:nvPr>
        </p:nvSpPr>
        <p:spPr>
          <a:xfrm>
            <a:off x="555625" y="1632368"/>
            <a:ext cx="11122025" cy="4459276"/>
          </a:xfrm>
        </p:spPr>
        <p:txBody>
          <a:bodyPr/>
          <a:lstStyle/>
          <a:p>
            <a:r>
              <a:rPr lang="en-US" dirty="0"/>
              <a:t>Does this question, topic, evidence help move the dial under the standard of evidence?</a:t>
            </a:r>
            <a:r>
              <a:rPr lang="en-US" altLang="en-US" dirty="0"/>
              <a:t> </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What is Relevant? (2)</a:t>
            </a:r>
          </a:p>
        </p:txBody>
      </p:sp>
      <p:sp>
        <p:nvSpPr>
          <p:cNvPr id="13" name="Rectangle 12"/>
          <p:cNvSpPr/>
          <p:nvPr/>
        </p:nvSpPr>
        <p:spPr>
          <a:xfrm>
            <a:off x="5769202" y="3598639"/>
            <a:ext cx="4446126" cy="2804567"/>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5" name="Picture 4"/>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26" b="91444" l="6863" r="93137">
                        <a14:foregroundMark x1="29085" y1="37433" x2="29085" y2="37433"/>
                        <a14:foregroundMark x1="52451" y1="26471" x2="52451" y2="26471"/>
                        <a14:foregroundMark x1="72549" y1="38770" x2="72549" y2="38770"/>
                        <a14:foregroundMark x1="86111" y1="75134" x2="86111" y2="75134"/>
                        <a14:foregroundMark x1="80556" y1="58824" x2="80556" y2="58824"/>
                        <a14:foregroundMark x1="80065" y1="54278" x2="84150" y2="76471"/>
                        <a14:foregroundMark x1="44935" y1="29679" x2="44935" y2="29679"/>
                        <a14:foregroundMark x1="42157" y1="25936" x2="58333" y2="25936"/>
                        <a14:foregroundMark x1="34150" y1="32888" x2="23529" y2="44652"/>
                        <a14:foregroundMark x1="50490" y1="70053" x2="50490" y2="70053"/>
                        <a14:foregroundMark x1="49673" y1="77807" x2="49673" y2="77807"/>
                        <a14:foregroundMark x1="49673" y1="60160" x2="49673" y2="60160"/>
                        <a14:foregroundMark x1="49183" y1="64706" x2="49673" y2="49198"/>
                      </a14:backgroundRemoval>
                    </a14:imgEffect>
                  </a14:imgLayer>
                </a14:imgProps>
              </a:ext>
              <a:ext uri="{28A0092B-C50C-407E-A947-70E740481C1C}">
                <a14:useLocalDpi xmlns:a14="http://schemas.microsoft.com/office/drawing/2010/main" val="0"/>
              </a:ext>
            </a:extLst>
          </a:blip>
          <a:srcRect/>
          <a:stretch>
            <a:fillRect/>
          </a:stretch>
        </p:blipFill>
        <p:spPr bwMode="auto">
          <a:xfrm>
            <a:off x="6052215" y="3899645"/>
            <a:ext cx="3783379" cy="23120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910708" y="3881878"/>
            <a:ext cx="3924885"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FACT: _______________________</a:t>
            </a:r>
          </a:p>
        </p:txBody>
      </p:sp>
      <p:sp>
        <p:nvSpPr>
          <p:cNvPr id="7" name="TextBox 6"/>
          <p:cNvSpPr txBox="1"/>
          <p:nvPr/>
        </p:nvSpPr>
        <p:spPr>
          <a:xfrm>
            <a:off x="5910709" y="5791384"/>
            <a:ext cx="1448972"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LESS LIKELY</a:t>
            </a:r>
          </a:p>
        </p:txBody>
      </p:sp>
      <p:sp>
        <p:nvSpPr>
          <p:cNvPr id="8" name="TextBox 7"/>
          <p:cNvSpPr txBox="1"/>
          <p:nvPr/>
        </p:nvSpPr>
        <p:spPr>
          <a:xfrm>
            <a:off x="8528128" y="5789895"/>
            <a:ext cx="1448972"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MORE LIKELY</a:t>
            </a:r>
          </a:p>
        </p:txBody>
      </p:sp>
      <p:pic>
        <p:nvPicPr>
          <p:cNvPr id="9" name="Picture 8"/>
          <p:cNvPicPr>
            <a:picLocks noChangeAspect="1"/>
          </p:cNvPicPr>
          <p:nvPr/>
        </p:nvPicPr>
        <p:blipFill rotWithShape="1">
          <a:blip r:embed="rId5"/>
          <a:srcRect l="27902" t="36855" r="28205" b="37252"/>
          <a:stretch/>
        </p:blipFill>
        <p:spPr>
          <a:xfrm>
            <a:off x="1289715" y="3001780"/>
            <a:ext cx="2083634" cy="1229193"/>
          </a:xfrm>
          <a:prstGeom prst="rect">
            <a:avLst/>
          </a:prstGeom>
        </p:spPr>
      </p:pic>
      <p:sp>
        <p:nvSpPr>
          <p:cNvPr id="11" name="Rounded Rectangle 10"/>
          <p:cNvSpPr/>
          <p:nvPr/>
        </p:nvSpPr>
        <p:spPr>
          <a:xfrm>
            <a:off x="1123816" y="4206191"/>
            <a:ext cx="2415433" cy="211471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i="1" u="sng" dirty="0">
                <a:latin typeface="Arial" panose="020B0604020202020204" pitchFamily="34" charset="0"/>
                <a:cs typeface="Arial" panose="020B0604020202020204" pitchFamily="34" charset="0"/>
              </a:rPr>
              <a:t>Preponderance of the evidence:</a:t>
            </a:r>
          </a:p>
          <a:p>
            <a:pPr algn="ctr"/>
            <a:r>
              <a:rPr lang="en-US" sz="2000" dirty="0">
                <a:latin typeface="Arial" panose="020B0604020202020204" pitchFamily="34" charset="0"/>
                <a:cs typeface="Arial" panose="020B0604020202020204" pitchFamily="34" charset="0"/>
              </a:rPr>
              <a:t>A fact is more likely than not to be true </a:t>
            </a:r>
          </a:p>
          <a:p>
            <a:pPr algn="ctr"/>
            <a:r>
              <a:rPr lang="en-US" sz="2000" dirty="0">
                <a:latin typeface="Arial" panose="020B0604020202020204" pitchFamily="34" charset="0"/>
                <a:cs typeface="Arial" panose="020B0604020202020204" pitchFamily="34" charset="0"/>
              </a:rPr>
              <a:t>(30373 fn. 1409)</a:t>
            </a:r>
          </a:p>
        </p:txBody>
      </p:sp>
    </p:spTree>
    <p:extLst>
      <p:ext uri="{BB962C8B-B14F-4D97-AF65-F5344CB8AC3E}">
        <p14:creationId xmlns:p14="http://schemas.microsoft.com/office/powerpoint/2010/main" val="3579436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The Department of Education has determined that recipients must consider all relevant evidence with the following exceptions:</a:t>
            </a:r>
          </a:p>
        </p:txBody>
      </p:sp>
      <p:sp>
        <p:nvSpPr>
          <p:cNvPr id="2" name="Title 1"/>
          <p:cNvSpPr>
            <a:spLocks noGrp="1"/>
          </p:cNvSpPr>
          <p:nvPr>
            <p:ph type="title"/>
          </p:nvPr>
        </p:nvSpPr>
        <p:spPr>
          <a:xfrm>
            <a:off x="558946" y="769476"/>
            <a:ext cx="7870159" cy="456436"/>
          </a:xfrm>
        </p:spPr>
        <p:txBody>
          <a:bodyPr>
            <a:noAutofit/>
          </a:bodyPr>
          <a:lstStyle/>
          <a:p>
            <a:r>
              <a:rPr lang="en-US" dirty="0"/>
              <a:t>What is Not Relevant?</a:t>
            </a:r>
          </a:p>
        </p:txBody>
      </p:sp>
      <p:sp>
        <p:nvSpPr>
          <p:cNvPr id="4" name="Trapezoid 3"/>
          <p:cNvSpPr/>
          <p:nvPr/>
        </p:nvSpPr>
        <p:spPr>
          <a:xfrm rot="10800000">
            <a:off x="983239" y="2829888"/>
            <a:ext cx="3010883" cy="3127932"/>
          </a:xfrm>
          <a:prstGeom prst="trapezoid">
            <a:avLst>
              <a:gd name="adj" fmla="val 18056"/>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 name="Text Placeholder 2"/>
          <p:cNvSpPr txBox="1">
            <a:spLocks/>
          </p:cNvSpPr>
          <p:nvPr/>
        </p:nvSpPr>
        <p:spPr>
          <a:xfrm>
            <a:off x="983238" y="2829887"/>
            <a:ext cx="3015529" cy="2199227"/>
          </a:xfrm>
          <a:prstGeom prst="rect">
            <a:avLst/>
          </a:prstGeom>
        </p:spPr>
        <p:txBody>
          <a:bodyPr vert="horz" lIns="91440" tIns="45720" rIns="91440" bIns="45720" rtlCol="0">
            <a:noAutofit/>
          </a:bodyPr>
          <a:lstStyle>
            <a:lvl1pPr marL="0" indent="0" algn="l" defTabSz="609585" rtl="0" eaLnBrk="1" latinLnBrk="0" hangingPunct="1">
              <a:spcBef>
                <a:spcPts val="0"/>
              </a:spcBef>
              <a:spcAft>
                <a:spcPts val="1600"/>
              </a:spcAft>
              <a:buFont typeface="Arial" panose="020B0604020202020204" pitchFamily="34" charset="0"/>
              <a:buNone/>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457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2pPr>
            <a:lvl3pPr marL="914400" indent="-228600" algn="l" defTabSz="609585" rtl="0" eaLnBrk="1" latinLnBrk="0" hangingPunct="1">
              <a:spcBef>
                <a:spcPts val="0"/>
              </a:spcBef>
              <a:spcAft>
                <a:spcPts val="1600"/>
              </a:spcAft>
              <a:buFont typeface="Courier New" panose="02070309020205020404" pitchFamily="49" charset="0"/>
              <a:buChar char="o"/>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3pPr>
            <a:lvl4pPr marL="1600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4pPr>
            <a:lvl5pPr marL="20574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spcAft>
                <a:spcPts val="800"/>
              </a:spcAft>
            </a:pPr>
            <a:r>
              <a:rPr lang="en-US" sz="2400" b="1" dirty="0">
                <a:solidFill>
                  <a:schemeClr val="bg1">
                    <a:lumMod val="95000"/>
                  </a:schemeClr>
                </a:solidFill>
              </a:rPr>
              <a:t>Party’s medical/treatment records </a:t>
            </a:r>
          </a:p>
          <a:p>
            <a:pPr algn="ctr">
              <a:spcAft>
                <a:spcPts val="800"/>
              </a:spcAft>
            </a:pPr>
            <a:r>
              <a:rPr lang="en-US" sz="2400" i="1" dirty="0">
                <a:solidFill>
                  <a:schemeClr val="bg1">
                    <a:lumMod val="95000"/>
                  </a:schemeClr>
                </a:solidFill>
              </a:rPr>
              <a:t>(unless voluntary written consent)</a:t>
            </a:r>
          </a:p>
        </p:txBody>
      </p:sp>
      <p:sp>
        <p:nvSpPr>
          <p:cNvPr id="6" name="Oval 5"/>
          <p:cNvSpPr/>
          <p:nvPr/>
        </p:nvSpPr>
        <p:spPr>
          <a:xfrm>
            <a:off x="1766651" y="4917727"/>
            <a:ext cx="1463040" cy="1459149"/>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7"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25910" r="91768">
                        <a14:foregroundMark x1="63072" y1="43922" x2="63072" y2="43922"/>
                        <a14:foregroundMark x1="73366" y1="43922" x2="73366" y2="43922"/>
                      </a14:backgroundRemoval>
                    </a14:imgEffect>
                  </a14:imgLayer>
                </a14:imgProps>
              </a:ext>
              <a:ext uri="{28A0092B-C50C-407E-A947-70E740481C1C}">
                <a14:useLocalDpi xmlns:a14="http://schemas.microsoft.com/office/drawing/2010/main" val="0"/>
              </a:ext>
            </a:extLst>
          </a:blip>
          <a:srcRect l="17678"/>
          <a:stretch/>
        </p:blipFill>
        <p:spPr bwMode="auto">
          <a:xfrm>
            <a:off x="1902032" y="5029114"/>
            <a:ext cx="1192277" cy="1206917"/>
          </a:xfrm>
          <a:prstGeom prst="rect">
            <a:avLst/>
          </a:prstGeom>
          <a:noFill/>
          <a:extLst>
            <a:ext uri="{909E8E84-426E-40DD-AFC4-6F175D3DCCD1}">
              <a14:hiddenFill xmlns:a14="http://schemas.microsoft.com/office/drawing/2010/main">
                <a:solidFill>
                  <a:srgbClr val="FFFFFF"/>
                </a:solidFill>
              </a14:hiddenFill>
            </a:ext>
          </a:extLst>
        </p:spPr>
      </p:pic>
      <p:sp>
        <p:nvSpPr>
          <p:cNvPr id="12" name="Trapezoid 11"/>
          <p:cNvSpPr/>
          <p:nvPr/>
        </p:nvSpPr>
        <p:spPr>
          <a:xfrm rot="10800000">
            <a:off x="4763619" y="2814141"/>
            <a:ext cx="3010883" cy="3127932"/>
          </a:xfrm>
          <a:prstGeom prst="trapezoid">
            <a:avLst>
              <a:gd name="adj" fmla="val 1805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9" name="Text Placeholder 2"/>
          <p:cNvSpPr txBox="1">
            <a:spLocks/>
          </p:cNvSpPr>
          <p:nvPr/>
        </p:nvSpPr>
        <p:spPr>
          <a:xfrm>
            <a:off x="5109876" y="2814141"/>
            <a:ext cx="2318369" cy="3453738"/>
          </a:xfrm>
          <a:prstGeom prst="rect">
            <a:avLst/>
          </a:prstGeom>
        </p:spPr>
        <p:txBody>
          <a:bodyPr vert="horz" lIns="91440" tIns="45720" rIns="91440" bIns="45720" rtlCol="0">
            <a:noAutofit/>
          </a:bodyPr>
          <a:lstStyle>
            <a:lvl1pPr marL="0" indent="0" algn="l" defTabSz="609585" rtl="0" eaLnBrk="1" latinLnBrk="0" hangingPunct="1">
              <a:spcBef>
                <a:spcPts val="0"/>
              </a:spcBef>
              <a:spcAft>
                <a:spcPts val="1600"/>
              </a:spcAft>
              <a:buFont typeface="Arial" panose="020B0604020202020204" pitchFamily="34" charset="0"/>
              <a:buNone/>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457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2pPr>
            <a:lvl3pPr marL="914400" indent="-228600" algn="l" defTabSz="609585" rtl="0" eaLnBrk="1" latinLnBrk="0" hangingPunct="1">
              <a:spcBef>
                <a:spcPts val="0"/>
              </a:spcBef>
              <a:spcAft>
                <a:spcPts val="1600"/>
              </a:spcAft>
              <a:buFont typeface="Courier New" panose="02070309020205020404" pitchFamily="49" charset="0"/>
              <a:buChar char="o"/>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3pPr>
            <a:lvl4pPr marL="1600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4pPr>
            <a:lvl5pPr marL="20574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spcAft>
                <a:spcPts val="800"/>
              </a:spcAft>
            </a:pPr>
            <a:r>
              <a:rPr lang="en-US" sz="2400" b="1" dirty="0">
                <a:solidFill>
                  <a:schemeClr val="bg1">
                    <a:lumMod val="95000"/>
                  </a:schemeClr>
                </a:solidFill>
              </a:rPr>
              <a:t>Information protected by a legally recognized privilege</a:t>
            </a:r>
          </a:p>
        </p:txBody>
      </p:sp>
      <p:sp>
        <p:nvSpPr>
          <p:cNvPr id="15" name="Oval 14"/>
          <p:cNvSpPr/>
          <p:nvPr/>
        </p:nvSpPr>
        <p:spPr>
          <a:xfrm>
            <a:off x="5537540" y="4879235"/>
            <a:ext cx="1463040" cy="1459149"/>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6" name="Picture 15"/>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5652585" y="4968489"/>
            <a:ext cx="1232951" cy="1232951"/>
          </a:xfrm>
          <a:prstGeom prst="rect">
            <a:avLst/>
          </a:prstGeom>
        </p:spPr>
      </p:pic>
      <p:sp>
        <p:nvSpPr>
          <p:cNvPr id="13" name="Trapezoid 12"/>
          <p:cNvSpPr/>
          <p:nvPr/>
        </p:nvSpPr>
        <p:spPr>
          <a:xfrm rot="10800000">
            <a:off x="8486066" y="2817187"/>
            <a:ext cx="3010883" cy="3127932"/>
          </a:xfrm>
          <a:prstGeom prst="trapezoid">
            <a:avLst>
              <a:gd name="adj" fmla="val 1805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7" name="Text Placeholder 2"/>
          <p:cNvSpPr txBox="1">
            <a:spLocks/>
          </p:cNvSpPr>
          <p:nvPr/>
        </p:nvSpPr>
        <p:spPr>
          <a:xfrm>
            <a:off x="8833480" y="2852903"/>
            <a:ext cx="2318369" cy="3453738"/>
          </a:xfrm>
          <a:prstGeom prst="rect">
            <a:avLst/>
          </a:prstGeom>
        </p:spPr>
        <p:txBody>
          <a:bodyPr vert="horz" lIns="91440" tIns="45720" rIns="91440" bIns="45720" rtlCol="0">
            <a:noAutofit/>
          </a:bodyPr>
          <a:lstStyle>
            <a:lvl1pPr marL="0" indent="0" algn="l" defTabSz="609585" rtl="0" eaLnBrk="1" latinLnBrk="0" hangingPunct="1">
              <a:spcBef>
                <a:spcPts val="0"/>
              </a:spcBef>
              <a:spcAft>
                <a:spcPts val="1600"/>
              </a:spcAft>
              <a:buFont typeface="Arial" panose="020B0604020202020204" pitchFamily="34" charset="0"/>
              <a:buNone/>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457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2pPr>
            <a:lvl3pPr marL="914400" indent="-228600" algn="l" defTabSz="609585" rtl="0" eaLnBrk="1" latinLnBrk="0" hangingPunct="1">
              <a:spcBef>
                <a:spcPts val="0"/>
              </a:spcBef>
              <a:spcAft>
                <a:spcPts val="1600"/>
              </a:spcAft>
              <a:buFont typeface="Courier New" panose="02070309020205020404" pitchFamily="49" charset="0"/>
              <a:buChar char="o"/>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3pPr>
            <a:lvl4pPr marL="16002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4pPr>
            <a:lvl5pPr marL="2057400" indent="-228600" algn="l" defTabSz="609585" rtl="0" eaLnBrk="1" latinLnBrk="0" hangingPunct="1">
              <a:spcBef>
                <a:spcPts val="0"/>
              </a:spcBef>
              <a:spcAft>
                <a:spcPts val="1600"/>
              </a:spcAft>
              <a:buFont typeface="Arial" panose="020B0604020202020204" pitchFamily="34" charset="0"/>
              <a:buChar char="•"/>
              <a:defRPr sz="3200" kern="1200">
                <a:solidFill>
                  <a:schemeClr val="tx1">
                    <a:lumMod val="75000"/>
                    <a:lumOff val="25000"/>
                  </a:schemeClr>
                </a:solidFill>
                <a:latin typeface="Arial" panose="020B0604020202020204" pitchFamily="34" charset="0"/>
                <a:ea typeface="Open Sans" charset="0"/>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ctr">
              <a:spcAft>
                <a:spcPts val="800"/>
              </a:spcAft>
            </a:pPr>
            <a:r>
              <a:rPr lang="en-US" sz="2400" b="1" dirty="0">
                <a:solidFill>
                  <a:schemeClr val="bg1">
                    <a:lumMod val="95000"/>
                  </a:schemeClr>
                </a:solidFill>
              </a:rPr>
              <a:t>Complainant’s sexual behavior</a:t>
            </a:r>
          </a:p>
          <a:p>
            <a:pPr algn="ctr">
              <a:spcAft>
                <a:spcPts val="800"/>
              </a:spcAft>
            </a:pPr>
            <a:r>
              <a:rPr lang="en-US" sz="2400" i="1" dirty="0">
                <a:solidFill>
                  <a:schemeClr val="bg1">
                    <a:lumMod val="95000"/>
                  </a:schemeClr>
                </a:solidFill>
              </a:rPr>
              <a:t>(except for two exceptions)</a:t>
            </a:r>
          </a:p>
        </p:txBody>
      </p:sp>
      <p:sp>
        <p:nvSpPr>
          <p:cNvPr id="19" name="Oval 18"/>
          <p:cNvSpPr/>
          <p:nvPr/>
        </p:nvSpPr>
        <p:spPr>
          <a:xfrm>
            <a:off x="9288779" y="4917726"/>
            <a:ext cx="1463040" cy="1459149"/>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1" name="Picture 2"/>
          <p:cNvPicPr>
            <a:picLocks noChangeAspect="1" noChangeArrowheads="1"/>
          </p:cNvPicPr>
          <p:nvPr/>
        </p:nvPicPr>
        <p:blipFill rotWithShape="1">
          <a:blip r:embed="rId7">
            <a:biLevel thresh="75000"/>
            <a:extLst>
              <a:ext uri="{BEBA8EAE-BF5A-486C-A8C5-ECC9F3942E4B}">
                <a14:imgProps xmlns:a14="http://schemas.microsoft.com/office/drawing/2010/main">
                  <a14:imgLayer r:embed="rId8">
                    <a14:imgEffect>
                      <a14:backgroundRemoval t="5728" b="28669" l="23017" r="44194">
                        <a14:foregroundMark x1="26307" y1="9477" x2="26307" y2="9477"/>
                      </a14:backgroundRemoval>
                    </a14:imgEffect>
                  </a14:imgLayer>
                </a14:imgProps>
              </a:ext>
              <a:ext uri="{28A0092B-C50C-407E-A947-70E740481C1C}">
                <a14:useLocalDpi xmlns:a14="http://schemas.microsoft.com/office/drawing/2010/main" val="0"/>
              </a:ext>
            </a:extLst>
          </a:blip>
          <a:srcRect l="20370" t="2860" r="53159" b="68464"/>
          <a:stretch/>
        </p:blipFill>
        <p:spPr bwMode="auto">
          <a:xfrm>
            <a:off x="9440428" y="5050254"/>
            <a:ext cx="1159742" cy="125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990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“[C]annot access, consider, disclose, or otherwise use a party’s records that are made or maintained by a physician, psychiatrist, psychologist, or other recognized professional or paraprofessional acting in the professional’s or paraprofessional’s capacity, or assisting in that capacity, and which are made and maintained in connection with the provision of treatment to the party, unless the recipient obtains that party’s voluntary, written consent to do so for a grievance process under this section.”</a:t>
            </a:r>
          </a:p>
          <a:p>
            <a:r>
              <a:rPr lang="en-US" dirty="0"/>
              <a:t>	Section 106.45(b)(5)(i) (see also 30317).</a:t>
            </a:r>
          </a:p>
          <a:p>
            <a:endParaRPr lang="en-US" dirty="0"/>
          </a:p>
        </p:txBody>
      </p:sp>
      <p:sp>
        <p:nvSpPr>
          <p:cNvPr id="2" name="Title 1"/>
          <p:cNvSpPr>
            <a:spLocks noGrp="1"/>
          </p:cNvSpPr>
          <p:nvPr>
            <p:ph type="title"/>
          </p:nvPr>
        </p:nvSpPr>
        <p:spPr>
          <a:xfrm>
            <a:off x="558946" y="769476"/>
            <a:ext cx="7870159" cy="456436"/>
          </a:xfrm>
        </p:spPr>
        <p:txBody>
          <a:bodyPr>
            <a:normAutofit fontScale="90000"/>
          </a:bodyPr>
          <a:lstStyle/>
          <a:p>
            <a:r>
              <a:rPr lang="en-US" dirty="0"/>
              <a:t>Treatment Records</a:t>
            </a:r>
          </a:p>
        </p:txBody>
      </p:sp>
      <p:sp>
        <p:nvSpPr>
          <p:cNvPr id="4" name="Oval 3"/>
          <p:cNvSpPr/>
          <p:nvPr/>
        </p:nvSpPr>
        <p:spPr>
          <a:xfrm>
            <a:off x="10195560" y="5017852"/>
            <a:ext cx="1463040" cy="1459149"/>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5"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25910" r="91768">
                        <a14:foregroundMark x1="63072" y1="43922" x2="63072" y2="43922"/>
                        <a14:foregroundMark x1="73366" y1="43922" x2="73366" y2="43922"/>
                      </a14:backgroundRemoval>
                    </a14:imgEffect>
                  </a14:imgLayer>
                </a14:imgProps>
              </a:ext>
              <a:ext uri="{28A0092B-C50C-407E-A947-70E740481C1C}">
                <a14:useLocalDpi xmlns:a14="http://schemas.microsoft.com/office/drawing/2010/main" val="0"/>
              </a:ext>
            </a:extLst>
          </a:blip>
          <a:srcRect l="17678"/>
          <a:stretch/>
        </p:blipFill>
        <p:spPr bwMode="auto">
          <a:xfrm>
            <a:off x="10330941" y="5129239"/>
            <a:ext cx="1192277" cy="1206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125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Preamble identifies medical and treatment records.</a:t>
            </a:r>
          </a:p>
          <a:p>
            <a:r>
              <a:rPr lang="en-US" dirty="0"/>
              <a:t>Other typical privileges recognized across jurisdictions but with variations (will want to involve your legal counsel for definitions in your jurisdiction):</a:t>
            </a:r>
          </a:p>
        </p:txBody>
      </p:sp>
      <p:sp>
        <p:nvSpPr>
          <p:cNvPr id="2" name="Title 1"/>
          <p:cNvSpPr>
            <a:spLocks noGrp="1"/>
          </p:cNvSpPr>
          <p:nvPr>
            <p:ph type="title"/>
          </p:nvPr>
        </p:nvSpPr>
        <p:spPr>
          <a:xfrm>
            <a:off x="558800" y="769938"/>
            <a:ext cx="8969829" cy="455612"/>
          </a:xfrm>
        </p:spPr>
        <p:txBody>
          <a:bodyPr>
            <a:noAutofit/>
          </a:bodyPr>
          <a:lstStyle/>
          <a:p>
            <a:r>
              <a:rPr lang="en-US" dirty="0"/>
              <a:t>Legally Privileged Information</a:t>
            </a:r>
          </a:p>
        </p:txBody>
      </p:sp>
      <p:graphicFrame>
        <p:nvGraphicFramePr>
          <p:cNvPr id="5" name="Diagram 4"/>
          <p:cNvGraphicFramePr/>
          <p:nvPr>
            <p:extLst>
              <p:ext uri="{D42A27DB-BD31-4B8C-83A1-F6EECF244321}">
                <p14:modId xmlns:p14="http://schemas.microsoft.com/office/powerpoint/2010/main" val="1127863437"/>
              </p:ext>
            </p:extLst>
          </p:nvPr>
        </p:nvGraphicFramePr>
        <p:xfrm>
          <a:off x="1506166" y="3246430"/>
          <a:ext cx="9179667" cy="3164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0486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Must exclude evidence about complainant’s prior sexual history unless such questions/ evidence:</a:t>
            </a:r>
          </a:p>
          <a:p>
            <a:pPr marL="914400" lvl="1" indent="-457200">
              <a:buFont typeface="+mj-lt"/>
              <a:buAutoNum type="arabicPeriod"/>
            </a:pPr>
            <a:r>
              <a:rPr lang="en-US" dirty="0"/>
              <a:t>Are offered to prove that someone other than the respondent committed the conduct; or </a:t>
            </a:r>
          </a:p>
          <a:p>
            <a:pPr marL="914400" lvl="1" indent="-457200">
              <a:buFont typeface="+mj-lt"/>
              <a:buAutoNum type="arabicPeriod"/>
            </a:pPr>
            <a:r>
              <a:rPr lang="en-US" dirty="0"/>
              <a:t>If the questions/evidence concern specific incidents of the complainant's prior sexual behavior with respect to the respondent and are offered to prove consent.</a:t>
            </a:r>
          </a:p>
        </p:txBody>
      </p:sp>
      <p:sp>
        <p:nvSpPr>
          <p:cNvPr id="2" name="Title 1"/>
          <p:cNvSpPr>
            <a:spLocks noGrp="1"/>
          </p:cNvSpPr>
          <p:nvPr>
            <p:ph type="title"/>
          </p:nvPr>
        </p:nvSpPr>
        <p:spPr>
          <a:xfrm>
            <a:off x="558800" y="769938"/>
            <a:ext cx="9710057" cy="455612"/>
          </a:xfrm>
        </p:spPr>
        <p:txBody>
          <a:bodyPr>
            <a:noAutofit/>
          </a:bodyPr>
          <a:lstStyle/>
          <a:p>
            <a:r>
              <a:rPr lang="en-US" dirty="0"/>
              <a:t>Rape Shield Provision &amp; Complainant </a:t>
            </a:r>
          </a:p>
        </p:txBody>
      </p:sp>
    </p:spTree>
    <p:extLst>
      <p:ext uri="{BB962C8B-B14F-4D97-AF65-F5344CB8AC3E}">
        <p14:creationId xmlns:p14="http://schemas.microsoft.com/office/powerpoint/2010/main" val="42922696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Rape shield protections do not apply to Respondents</a:t>
            </a:r>
          </a:p>
          <a:p>
            <a:r>
              <a:rPr lang="en-US" dirty="0"/>
              <a:t>“The Department reiterates that the rape shield language . . . does not pertain to the sexual predisposition or sexual behavior of respondents, so evidence of a pattern of inappropriate behavior by an alleged harasser must be judged for relevance as any other evidence must be.”</a:t>
            </a:r>
          </a:p>
          <a:p>
            <a:r>
              <a:rPr lang="en-US" dirty="0"/>
              <a:t>Guidance from Sept. 2021 Q&amp;A: no parties sexual history is usually relevant </a:t>
            </a:r>
          </a:p>
          <a:p>
            <a:endParaRPr lang="en-US" dirty="0"/>
          </a:p>
        </p:txBody>
      </p:sp>
      <p:sp>
        <p:nvSpPr>
          <p:cNvPr id="6" name="Title 5"/>
          <p:cNvSpPr>
            <a:spLocks noGrp="1"/>
          </p:cNvSpPr>
          <p:nvPr>
            <p:ph type="title"/>
          </p:nvPr>
        </p:nvSpPr>
        <p:spPr>
          <a:xfrm>
            <a:off x="558946" y="769476"/>
            <a:ext cx="7870159" cy="456436"/>
          </a:xfrm>
        </p:spPr>
        <p:txBody>
          <a:bodyPr>
            <a:noAutofit/>
          </a:bodyPr>
          <a:lstStyle/>
          <a:p>
            <a:r>
              <a:rPr lang="en-US" dirty="0"/>
              <a:t>Relevancy: Rape Shield Provision &amp; Respondent </a:t>
            </a:r>
          </a:p>
        </p:txBody>
      </p:sp>
    </p:spTree>
    <p:extLst>
      <p:ext uri="{BB962C8B-B14F-4D97-AF65-F5344CB8AC3E}">
        <p14:creationId xmlns:p14="http://schemas.microsoft.com/office/powerpoint/2010/main" val="826447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D07802B-1BF2-71EC-0B32-184F47230EDF}"/>
              </a:ext>
            </a:extLst>
          </p:cNvPr>
          <p:cNvSpPr>
            <a:spLocks noGrp="1"/>
          </p:cNvSpPr>
          <p:nvPr>
            <p:ph type="body" sz="quarter" idx="19"/>
          </p:nvPr>
        </p:nvSpPr>
        <p:spPr/>
        <p:txBody>
          <a:bodyPr/>
          <a:lstStyle/>
          <a:p>
            <a:endParaRPr lang="en-US" dirty="0"/>
          </a:p>
        </p:txBody>
      </p:sp>
      <p:sp>
        <p:nvSpPr>
          <p:cNvPr id="2" name="Title 1"/>
          <p:cNvSpPr>
            <a:spLocks noGrp="1"/>
          </p:cNvSpPr>
          <p:nvPr>
            <p:ph type="title"/>
          </p:nvPr>
        </p:nvSpPr>
        <p:spPr>
          <a:xfrm>
            <a:off x="558946" y="769476"/>
            <a:ext cx="7870159" cy="456436"/>
          </a:xfrm>
        </p:spPr>
        <p:txBody>
          <a:bodyPr>
            <a:normAutofit fontScale="90000"/>
          </a:bodyPr>
          <a:lstStyle/>
          <a:p>
            <a:r>
              <a:rPr lang="en-US" dirty="0"/>
              <a:t>Rape Shield Provision Flowchart </a:t>
            </a:r>
          </a:p>
        </p:txBody>
      </p:sp>
      <p:sp>
        <p:nvSpPr>
          <p:cNvPr id="6" name="Rounded Rectangle 5"/>
          <p:cNvSpPr/>
          <p:nvPr/>
        </p:nvSpPr>
        <p:spPr>
          <a:xfrm>
            <a:off x="555457" y="1967929"/>
            <a:ext cx="2073443" cy="133248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There is a question or evidence about sexual history. </a:t>
            </a:r>
            <a:r>
              <a:rPr lang="en-US" sz="1600" b="1" dirty="0">
                <a:solidFill>
                  <a:schemeClr val="tx1"/>
                </a:solidFill>
                <a:latin typeface="Arial" panose="020B0604020202020204" pitchFamily="34" charset="0"/>
                <a:cs typeface="Arial" panose="020B0604020202020204" pitchFamily="34" charset="0"/>
              </a:rPr>
              <a:t>What do you do next? </a:t>
            </a:r>
          </a:p>
        </p:txBody>
      </p:sp>
      <p:cxnSp>
        <p:nvCxnSpPr>
          <p:cNvPr id="10" name="Straight Connector 9"/>
          <p:cNvCxnSpPr/>
          <p:nvPr/>
        </p:nvCxnSpPr>
        <p:spPr>
          <a:xfrm flipH="1">
            <a:off x="1600200" y="3300412"/>
            <a:ext cx="14288" cy="757238"/>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4" name="Diagram 3"/>
          <p:cNvGraphicFramePr/>
          <p:nvPr/>
        </p:nvGraphicFramePr>
        <p:xfrm>
          <a:off x="555625" y="1967930"/>
          <a:ext cx="11122025" cy="4404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9635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fontScale="92500" lnSpcReduction="10000"/>
          </a:bodyPr>
          <a:lstStyle/>
          <a:p>
            <a:r>
              <a:rPr lang="en-US" dirty="0"/>
              <a:t>“If a party or witness does not submit to cross-examination at the live hearing…the decision-maker(s) cannot draw an inference about the determination regarding responsibility based solely on a party’s or witness’s absence from the live hearing or refusal to answer cross-examination or other questions.” 34 C.F.R. 106.45(b)(6)(i).</a:t>
            </a:r>
          </a:p>
          <a:p>
            <a:r>
              <a:rPr lang="en-US" dirty="0"/>
              <a:t>When parties elect not to participate, a recipient cannot retaliate against them (30322)</a:t>
            </a:r>
          </a:p>
          <a:p>
            <a:r>
              <a:rPr lang="en-US" dirty="0"/>
              <a:t>The preamble recognizes that there are many reasons a party or witness may not elect not to participate in the live cross-examination hearing or answer a question or set of questions</a:t>
            </a:r>
          </a:p>
          <a:p>
            <a:r>
              <a:rPr lang="en-US" b="1" dirty="0"/>
              <a:t>Bottom Line:</a:t>
            </a:r>
            <a:r>
              <a:rPr lang="en-US" dirty="0"/>
              <a:t> The decision-maker cannot make inferences from non-participation or compel participation (retaliation) (30322)</a:t>
            </a:r>
          </a:p>
          <a:p>
            <a:endParaRPr lang="en-US" dirty="0"/>
          </a:p>
          <a:p>
            <a:endParaRPr lang="en-US" dirty="0"/>
          </a:p>
          <a:p>
            <a:endParaRPr lang="en-US" dirty="0"/>
          </a:p>
          <a:p>
            <a:endParaRPr lang="en-US" dirty="0"/>
          </a:p>
          <a:p>
            <a:endParaRPr lang="en-US" dirty="0"/>
          </a:p>
        </p:txBody>
      </p:sp>
      <p:sp>
        <p:nvSpPr>
          <p:cNvPr id="2" name="Title 1"/>
          <p:cNvSpPr>
            <a:spLocks noGrp="1"/>
          </p:cNvSpPr>
          <p:nvPr>
            <p:ph type="title"/>
          </p:nvPr>
        </p:nvSpPr>
        <p:spPr>
          <a:xfrm>
            <a:off x="558946" y="769476"/>
            <a:ext cx="7870159" cy="456436"/>
          </a:xfrm>
        </p:spPr>
        <p:txBody>
          <a:bodyPr>
            <a:normAutofit fontScale="90000"/>
          </a:bodyPr>
          <a:lstStyle/>
          <a:p>
            <a:r>
              <a:rPr lang="en-US" dirty="0"/>
              <a:t>Relevancy: Improper Inference (1)</a:t>
            </a:r>
          </a:p>
        </p:txBody>
      </p:sp>
    </p:spTree>
    <p:extLst>
      <p:ext uri="{BB962C8B-B14F-4D97-AF65-F5344CB8AC3E}">
        <p14:creationId xmlns:p14="http://schemas.microsoft.com/office/powerpoint/2010/main" val="3076370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“[A] party’s advisor may appear and conduct cross-examination even when the party whom they are advising does not appear.” (30346)</a:t>
            </a:r>
          </a:p>
          <a:p>
            <a:r>
              <a:rPr lang="en-US" dirty="0"/>
              <a:t>“Similarly, where one party does not appear and that party’s advisor does not appear, a recipient-provided advisor must still cross-examine the other, appearing party, resulting in consideration of the appearing party’s statements (without any inference being drawn based on the non-appearance).” (30346)</a:t>
            </a:r>
          </a:p>
          <a:p>
            <a:endParaRPr lang="en-US" dirty="0"/>
          </a:p>
          <a:p>
            <a:endParaRPr lang="en-US" dirty="0"/>
          </a:p>
          <a:p>
            <a:endParaRPr lang="en-US" dirty="0"/>
          </a:p>
        </p:txBody>
      </p:sp>
      <p:sp>
        <p:nvSpPr>
          <p:cNvPr id="2" name="Title 1"/>
          <p:cNvSpPr>
            <a:spLocks noGrp="1"/>
          </p:cNvSpPr>
          <p:nvPr>
            <p:ph type="title"/>
          </p:nvPr>
        </p:nvSpPr>
        <p:spPr>
          <a:xfrm>
            <a:off x="558800" y="769938"/>
            <a:ext cx="9724571" cy="455612"/>
          </a:xfrm>
        </p:spPr>
        <p:txBody>
          <a:bodyPr>
            <a:noAutofit/>
          </a:bodyPr>
          <a:lstStyle/>
          <a:p>
            <a:r>
              <a:rPr lang="en-US" dirty="0"/>
              <a:t>Relevancy: Improper Inference (2)</a:t>
            </a:r>
          </a:p>
        </p:txBody>
      </p:sp>
    </p:spTree>
    <p:extLst>
      <p:ext uri="{BB962C8B-B14F-4D97-AF65-F5344CB8AC3E}">
        <p14:creationId xmlns:p14="http://schemas.microsoft.com/office/powerpoint/2010/main" val="1749161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CCF9B2-B3FC-74AF-DA47-D8E7A58DA142}"/>
              </a:ext>
            </a:extLst>
          </p:cNvPr>
          <p:cNvSpPr>
            <a:spLocks noGrp="1"/>
          </p:cNvSpPr>
          <p:nvPr>
            <p:ph type="title"/>
          </p:nvPr>
        </p:nvSpPr>
        <p:spPr>
          <a:xfrm>
            <a:off x="838200" y="3599724"/>
            <a:ext cx="7783286" cy="1325563"/>
          </a:xfrm>
        </p:spPr>
        <p:txBody>
          <a:bodyPr>
            <a:normAutofit fontScale="90000"/>
          </a:bodyPr>
          <a:lstStyle/>
          <a:p>
            <a:r>
              <a:rPr lang="en-US" dirty="0"/>
              <a:t>Advocating for Your Party</a:t>
            </a:r>
          </a:p>
        </p:txBody>
      </p:sp>
    </p:spTree>
    <p:extLst>
      <p:ext uri="{BB962C8B-B14F-4D97-AF65-F5344CB8AC3E}">
        <p14:creationId xmlns:p14="http://schemas.microsoft.com/office/powerpoint/2010/main" val="9938085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Review the entire investigation hearing report</a:t>
            </a:r>
          </a:p>
          <a:p>
            <a:r>
              <a:rPr lang="en-US" dirty="0"/>
              <a:t>Review all evidence (some may have non-relevant evidence also—know if you disagree with any relevancy determinations made by the investigator)</a:t>
            </a:r>
          </a:p>
          <a:p>
            <a:r>
              <a:rPr lang="en-US" dirty="0"/>
              <a:t>Meet with your party to review what your party thinks and wants</a:t>
            </a:r>
          </a:p>
          <a:p>
            <a:r>
              <a:rPr lang="en-US" dirty="0"/>
              <a:t>Discuss strategy for cross-examination</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Hearing Preparation (1)</a:t>
            </a:r>
          </a:p>
        </p:txBody>
      </p:sp>
    </p:spTree>
    <p:extLst>
      <p:ext uri="{BB962C8B-B14F-4D97-AF65-F5344CB8AC3E}">
        <p14:creationId xmlns:p14="http://schemas.microsoft.com/office/powerpoint/2010/main" val="778851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Realize that your party may want to take a more aggressive approach – If you are not comfortable with the approach, discuss it with the party and check to see if you can advise your party</a:t>
            </a:r>
          </a:p>
          <a:p>
            <a:r>
              <a:rPr lang="en-US" dirty="0"/>
              <a:t>Discuss the expectations of decorum vs. the expectations of questioning the other party and witness</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Hearing Preparation (2)</a:t>
            </a:r>
          </a:p>
        </p:txBody>
      </p:sp>
    </p:spTree>
    <p:extLst>
      <p:ext uri="{BB962C8B-B14F-4D97-AF65-F5344CB8AC3E}">
        <p14:creationId xmlns:p14="http://schemas.microsoft.com/office/powerpoint/2010/main" val="1035242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lstStyle/>
          <a:p>
            <a:r>
              <a:rPr lang="en-US" dirty="0"/>
              <a:t>Determine who your witnesses are and whether your party thinks they will show up to the hearing</a:t>
            </a:r>
          </a:p>
          <a:p>
            <a:r>
              <a:rPr lang="en-US" dirty="0"/>
              <a:t>Be careful of the line between asking a party to participate and explain the importance of their statements vs. coercing a party to participate who has the right not to participate</a:t>
            </a:r>
          </a:p>
        </p:txBody>
      </p:sp>
      <p:sp>
        <p:nvSpPr>
          <p:cNvPr id="2" name="Title 1"/>
          <p:cNvSpPr>
            <a:spLocks noGrp="1"/>
          </p:cNvSpPr>
          <p:nvPr>
            <p:ph type="title"/>
          </p:nvPr>
        </p:nvSpPr>
        <p:spPr>
          <a:xfrm>
            <a:off x="558946" y="769476"/>
            <a:ext cx="7870159" cy="456436"/>
          </a:xfrm>
        </p:spPr>
        <p:txBody>
          <a:bodyPr>
            <a:noAutofit/>
          </a:bodyPr>
          <a:lstStyle/>
          <a:p>
            <a:r>
              <a:rPr lang="en-US" dirty="0"/>
              <a:t>Hearing Preparation (3)</a:t>
            </a:r>
          </a:p>
        </p:txBody>
      </p:sp>
    </p:spTree>
    <p:extLst>
      <p:ext uri="{BB962C8B-B14F-4D97-AF65-F5344CB8AC3E}">
        <p14:creationId xmlns:p14="http://schemas.microsoft.com/office/powerpoint/2010/main" val="485025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Consider preparing a script for your questions:</a:t>
            </a:r>
          </a:p>
          <a:p>
            <a:pPr lvl="1"/>
            <a:r>
              <a:rPr lang="en-US" dirty="0"/>
              <a:t>List each allegation and policy definition/elements for the policy violation (e.g., sexual assault—know which definition and what must be met to show sexual assault under the policy)</a:t>
            </a:r>
          </a:p>
          <a:p>
            <a:pPr lvl="1"/>
            <a:r>
              <a:rPr lang="en-US" dirty="0"/>
              <a:t>List your questions you plan to ask for your party for each other party and witness AND be prepared to answer why each is relevant</a:t>
            </a:r>
          </a:p>
          <a:p>
            <a:pPr lvl="1"/>
            <a:r>
              <a:rPr lang="en-US" dirty="0"/>
              <a:t>Have a list of relevancy definitions to refer to if they come up</a:t>
            </a:r>
          </a:p>
          <a:p>
            <a:pPr lvl="2"/>
            <a:r>
              <a:rPr lang="en-US" dirty="0"/>
              <a:t>Rape shield law and two exceptions</a:t>
            </a:r>
          </a:p>
          <a:p>
            <a:pPr lvl="2"/>
            <a:r>
              <a:rPr lang="en-US" dirty="0"/>
              <a:t>Privileged information in your jurisdiction</a:t>
            </a:r>
          </a:p>
          <a:p>
            <a:pPr lvl="2"/>
            <a:r>
              <a:rPr lang="en-US" dirty="0"/>
              <a:t>Language on treatment records</a:t>
            </a:r>
          </a:p>
          <a:p>
            <a:pPr lvl="1"/>
            <a:endParaRPr lang="en-US" dirty="0"/>
          </a:p>
          <a:p>
            <a:pPr lvl="1"/>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Hearing Preparation (4)</a:t>
            </a:r>
          </a:p>
        </p:txBody>
      </p:sp>
    </p:spTree>
    <p:extLst>
      <p:ext uri="{BB962C8B-B14F-4D97-AF65-F5344CB8AC3E}">
        <p14:creationId xmlns:p14="http://schemas.microsoft.com/office/powerpoint/2010/main" val="407921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F18DC83-6202-17B0-22CF-01F6077B9DE5}"/>
              </a:ext>
            </a:extLst>
          </p:cNvPr>
          <p:cNvSpPr>
            <a:spLocks noGrp="1"/>
          </p:cNvSpPr>
          <p:nvPr>
            <p:ph type="body" sz="quarter" idx="19"/>
          </p:nvPr>
        </p:nvSpPr>
        <p:spPr>
          <a:xfrm>
            <a:off x="555625" y="1632368"/>
            <a:ext cx="11122025" cy="4459276"/>
          </a:xfrm>
        </p:spPr>
        <p:txBody>
          <a:bodyPr>
            <a:normAutofit lnSpcReduction="10000"/>
          </a:bodyPr>
          <a:lstStyle/>
          <a:p>
            <a:pPr lvl="0"/>
            <a:r>
              <a:rPr lang="en-US" dirty="0"/>
              <a:t>Ask one question at a time and wait for the Decision-Maker to determine if it is relevant</a:t>
            </a:r>
          </a:p>
          <a:p>
            <a:pPr lvl="0"/>
            <a:r>
              <a:rPr lang="en-US" dirty="0"/>
              <a:t>If the Decision-Maker has a question about why the question is relevant, be prepared to answer that question</a:t>
            </a:r>
          </a:p>
          <a:p>
            <a:r>
              <a:rPr lang="en-US" dirty="0"/>
              <a:t>Be respectful of the process so that you can effectively ask your party’s questions – if you think you or someone else is becoming too heated, ask for a break to regroup</a:t>
            </a:r>
          </a:p>
          <a:p>
            <a:r>
              <a:rPr lang="en-US" dirty="0"/>
              <a:t>Be aware that the other advisor may not be as prepared as you are and the decision-maker has a duty to ask questions the advisor does not—this doesn’t mean the decision-maker is biased or trying to help the other side – you may not like it, but it’s a requirement for the decision-maker</a:t>
            </a:r>
          </a:p>
          <a:p>
            <a:pPr lvl="0"/>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During the Hearing</a:t>
            </a:r>
          </a:p>
        </p:txBody>
      </p:sp>
    </p:spTree>
    <p:extLst>
      <p:ext uri="{BB962C8B-B14F-4D97-AF65-F5344CB8AC3E}">
        <p14:creationId xmlns:p14="http://schemas.microsoft.com/office/powerpoint/2010/main" val="3080211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The decision-maker will issue a decision to both parties at the same time.</a:t>
            </a:r>
          </a:p>
          <a:p>
            <a:r>
              <a:rPr lang="en-US" dirty="0"/>
              <a:t>Under the regulations, the advisor is not required to have any further role in the process (this may be especially true if the advisor is appointed by the institution)</a:t>
            </a:r>
          </a:p>
          <a:p>
            <a:r>
              <a:rPr lang="en-US" dirty="0"/>
              <a:t>Other advisors (attorney or parent), may choose to work with the party to appeal on the bases listed in the decision</a:t>
            </a:r>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After the Hearing</a:t>
            </a:r>
          </a:p>
        </p:txBody>
      </p:sp>
    </p:spTree>
    <p:extLst>
      <p:ext uri="{BB962C8B-B14F-4D97-AF65-F5344CB8AC3E}">
        <p14:creationId xmlns:p14="http://schemas.microsoft.com/office/powerpoint/2010/main" val="1074717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9"/>
          </p:nvPr>
        </p:nvSpPr>
        <p:spPr>
          <a:xfrm>
            <a:off x="555625" y="1632368"/>
            <a:ext cx="11122025" cy="4459276"/>
          </a:xfrm>
        </p:spPr>
        <p:txBody>
          <a:bodyPr>
            <a:normAutofit/>
          </a:bodyPr>
          <a:lstStyle/>
          <a:p>
            <a:r>
              <a:rPr lang="en-US" dirty="0"/>
              <a:t>106.71 requires recipients to keep party and witness identities confidential except as permitted by law or FERPA, and as needed to conduct an investigation or hearing (30316)</a:t>
            </a:r>
          </a:p>
          <a:p>
            <a:r>
              <a:rPr lang="en-US" dirty="0"/>
              <a:t>Prevents anyone in addition to the advisor to attend the hearing with the party, unless otherwise required by law (30339)</a:t>
            </a:r>
          </a:p>
          <a:p>
            <a:endParaRPr lang="en-US" dirty="0"/>
          </a:p>
          <a:p>
            <a:endParaRPr lang="en-US" dirty="0"/>
          </a:p>
        </p:txBody>
      </p:sp>
      <p:sp>
        <p:nvSpPr>
          <p:cNvPr id="2" name="Title 1"/>
          <p:cNvSpPr>
            <a:spLocks noGrp="1"/>
          </p:cNvSpPr>
          <p:nvPr>
            <p:ph type="title"/>
          </p:nvPr>
        </p:nvSpPr>
        <p:spPr>
          <a:xfrm>
            <a:off x="558946" y="769476"/>
            <a:ext cx="7870159" cy="456436"/>
          </a:xfrm>
        </p:spPr>
        <p:txBody>
          <a:bodyPr>
            <a:noAutofit/>
          </a:bodyPr>
          <a:lstStyle/>
          <a:p>
            <a:r>
              <a:rPr lang="en-US" dirty="0"/>
              <a:t>Confidentiality</a:t>
            </a:r>
          </a:p>
        </p:txBody>
      </p:sp>
    </p:spTree>
    <p:extLst>
      <p:ext uri="{BB962C8B-B14F-4D97-AF65-F5344CB8AC3E}">
        <p14:creationId xmlns:p14="http://schemas.microsoft.com/office/powerpoint/2010/main" val="33581132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04E3-E430-0A4C-C841-75EF876C47D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2F7EFBF-2321-BFA5-ABD3-8230366B9E14}"/>
              </a:ext>
            </a:extLst>
          </p:cNvPr>
          <p:cNvSpPr>
            <a:spLocks noGrp="1"/>
          </p:cNvSpPr>
          <p:nvPr>
            <p:ph type="body" sz="quarter" idx="19"/>
          </p:nvPr>
        </p:nvSpPr>
        <p:spPr>
          <a:xfrm>
            <a:off x="555625" y="1632368"/>
            <a:ext cx="11122025" cy="4459276"/>
          </a:xfrm>
        </p:spPr>
        <p:txBody>
          <a:bodyPr>
            <a:normAutofit/>
          </a:bodyPr>
          <a:lstStyle/>
          <a:p>
            <a:r>
              <a:rPr lang="en-US" dirty="0"/>
              <a:t>Remember that parties are permitted to select their advisor of choice, but choice does not eliminate institutional risk</a:t>
            </a:r>
          </a:p>
          <a:p>
            <a:r>
              <a:rPr lang="en-US" dirty="0"/>
              <a:t>Consider:</a:t>
            </a:r>
          </a:p>
          <a:p>
            <a:pPr lvl="1"/>
            <a:r>
              <a:rPr lang="en-US" dirty="0"/>
              <a:t>Do you have a supervisory or disciplinary relationship with any party or witness?</a:t>
            </a:r>
          </a:p>
          <a:p>
            <a:pPr lvl="1"/>
            <a:r>
              <a:rPr lang="en-US" dirty="0"/>
              <a:t>Do you have the ability to influence employment, academics, funding, or opportunities for a party or witness in this case?</a:t>
            </a:r>
          </a:p>
          <a:p>
            <a:pPr lvl="1"/>
            <a:r>
              <a:rPr lang="en-US" dirty="0"/>
              <a:t>Could your involvement be perceived as pressuring participation or testimony?</a:t>
            </a:r>
          </a:p>
          <a:p>
            <a:pPr lvl="1"/>
            <a:r>
              <a:rPr lang="en-US" dirty="0"/>
              <a:t>Could a party or witness feel unable to decline participation or answer questions freely because of your role?</a:t>
            </a:r>
          </a:p>
          <a:p>
            <a:pPr lvl="1"/>
            <a:r>
              <a:rPr lang="en-US" dirty="0"/>
              <a:t>Are you in a position where your actions could be interpreted as rewarding or penalizing someone based on their involvement in this matter?</a:t>
            </a:r>
          </a:p>
          <a:p>
            <a:pPr lvl="1"/>
            <a:endParaRPr lang="en-US" dirty="0"/>
          </a:p>
          <a:p>
            <a:pPr lvl="1"/>
            <a:endParaRPr lang="en-US" dirty="0"/>
          </a:p>
          <a:p>
            <a:endParaRPr lang="en-US" dirty="0"/>
          </a:p>
          <a:p>
            <a:endParaRPr lang="en-US" dirty="0"/>
          </a:p>
        </p:txBody>
      </p:sp>
      <p:sp>
        <p:nvSpPr>
          <p:cNvPr id="2" name="Title 1">
            <a:extLst>
              <a:ext uri="{FF2B5EF4-FFF2-40B4-BE49-F238E27FC236}">
                <a16:creationId xmlns:a16="http://schemas.microsoft.com/office/drawing/2014/main" id="{6105FE19-5835-FEE8-C5FA-C880BA541CF1}"/>
              </a:ext>
            </a:extLst>
          </p:cNvPr>
          <p:cNvSpPr>
            <a:spLocks noGrp="1"/>
          </p:cNvSpPr>
          <p:nvPr>
            <p:ph type="title"/>
          </p:nvPr>
        </p:nvSpPr>
        <p:spPr>
          <a:xfrm>
            <a:off x="558946" y="769476"/>
            <a:ext cx="7870159" cy="456436"/>
          </a:xfrm>
        </p:spPr>
        <p:txBody>
          <a:bodyPr>
            <a:noAutofit/>
          </a:bodyPr>
          <a:lstStyle/>
          <a:p>
            <a:r>
              <a:rPr lang="en-US" dirty="0"/>
              <a:t>Conflict of Interest &amp; Prohibition on Retaliation (1)</a:t>
            </a:r>
          </a:p>
        </p:txBody>
      </p:sp>
    </p:spTree>
    <p:extLst>
      <p:ext uri="{BB962C8B-B14F-4D97-AF65-F5344CB8AC3E}">
        <p14:creationId xmlns:p14="http://schemas.microsoft.com/office/powerpoint/2010/main" val="1586493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1A422-F955-A2F2-8E67-3529B5B0456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DC68DB4-783D-9C6A-C16F-CA490BDB1AC2}"/>
              </a:ext>
            </a:extLst>
          </p:cNvPr>
          <p:cNvSpPr>
            <a:spLocks noGrp="1"/>
          </p:cNvSpPr>
          <p:nvPr>
            <p:ph type="body" sz="quarter" idx="19"/>
          </p:nvPr>
        </p:nvSpPr>
        <p:spPr>
          <a:xfrm>
            <a:off x="555625" y="1632368"/>
            <a:ext cx="11122025" cy="4459276"/>
          </a:xfrm>
        </p:spPr>
        <p:txBody>
          <a:bodyPr>
            <a:normAutofit/>
          </a:bodyPr>
          <a:lstStyle/>
          <a:p>
            <a:r>
              <a:rPr lang="en-US" dirty="0"/>
              <a:t>Title IX prohibits retaliation and interference with participation.</a:t>
            </a:r>
          </a:p>
          <a:p>
            <a:r>
              <a:rPr lang="en-US" dirty="0"/>
              <a:t>Even appearance of retaliation or coercion can undermine the process.</a:t>
            </a:r>
          </a:p>
          <a:p>
            <a:r>
              <a:rPr lang="en-US" dirty="0"/>
              <a:t>Power dynamics may affect whether participation is truly voluntary.</a:t>
            </a:r>
          </a:p>
          <a:p>
            <a:r>
              <a:rPr lang="en-US" dirty="0"/>
              <a:t>These concerns can impact: credibility of the process, willingness of witnesses to participate, and could create potential appeal issues (bias/conflict)</a:t>
            </a:r>
          </a:p>
        </p:txBody>
      </p:sp>
      <p:sp>
        <p:nvSpPr>
          <p:cNvPr id="2" name="Title 1">
            <a:extLst>
              <a:ext uri="{FF2B5EF4-FFF2-40B4-BE49-F238E27FC236}">
                <a16:creationId xmlns:a16="http://schemas.microsoft.com/office/drawing/2014/main" id="{FAD713B4-C478-496F-2B8F-D7C8698C108C}"/>
              </a:ext>
            </a:extLst>
          </p:cNvPr>
          <p:cNvSpPr>
            <a:spLocks noGrp="1"/>
          </p:cNvSpPr>
          <p:nvPr>
            <p:ph type="title"/>
          </p:nvPr>
        </p:nvSpPr>
        <p:spPr>
          <a:xfrm>
            <a:off x="558946" y="769476"/>
            <a:ext cx="7870159" cy="456436"/>
          </a:xfrm>
        </p:spPr>
        <p:txBody>
          <a:bodyPr>
            <a:noAutofit/>
          </a:bodyPr>
          <a:lstStyle/>
          <a:p>
            <a:r>
              <a:rPr lang="en-US" dirty="0"/>
              <a:t>Conflict of Interest &amp; Prohibition on Retaliation (2)</a:t>
            </a:r>
          </a:p>
        </p:txBody>
      </p:sp>
    </p:spTree>
    <p:extLst>
      <p:ext uri="{BB962C8B-B14F-4D97-AF65-F5344CB8AC3E}">
        <p14:creationId xmlns:p14="http://schemas.microsoft.com/office/powerpoint/2010/main" val="1198570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512E0-181F-EA9B-4F2D-BDCEBFE8FA4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80DD0C5-C7F3-907F-44A1-98A79A06F215}"/>
              </a:ext>
            </a:extLst>
          </p:cNvPr>
          <p:cNvSpPr>
            <a:spLocks noGrp="1"/>
          </p:cNvSpPr>
          <p:nvPr>
            <p:ph type="body" sz="quarter" idx="19"/>
          </p:nvPr>
        </p:nvSpPr>
        <p:spPr>
          <a:xfrm>
            <a:off x="555625" y="1632368"/>
            <a:ext cx="11122025" cy="4459276"/>
          </a:xfrm>
        </p:spPr>
        <p:txBody>
          <a:bodyPr>
            <a:normAutofit/>
          </a:bodyPr>
          <a:lstStyle/>
          <a:p>
            <a:r>
              <a:rPr lang="en-US" dirty="0"/>
              <a:t>Best practices:</a:t>
            </a:r>
          </a:p>
          <a:p>
            <a:pPr lvl="1"/>
            <a:r>
              <a:rPr lang="en-US" dirty="0"/>
              <a:t>Let the Title IX Coordinator know – Disclose any supervisory or authority relationship early.</a:t>
            </a:r>
          </a:p>
          <a:p>
            <a:pPr lvl="1"/>
            <a:r>
              <a:rPr lang="en-US" dirty="0"/>
              <a:t>Consider whether you should decline or withdraw as an advisor.</a:t>
            </a:r>
          </a:p>
          <a:p>
            <a:pPr lvl="1"/>
            <a:r>
              <a:rPr lang="en-US" dirty="0"/>
              <a:t>Avoid discussing the case in your supervisory role.</a:t>
            </a:r>
          </a:p>
          <a:p>
            <a:pPr lvl="1"/>
            <a:r>
              <a:rPr lang="en-US" dirty="0"/>
              <a:t>Do not take any action that could be perceived as:</a:t>
            </a:r>
          </a:p>
          <a:p>
            <a:pPr lvl="2"/>
            <a:r>
              <a:rPr lang="en-US" dirty="0"/>
              <a:t>Influencing testimony</a:t>
            </a:r>
          </a:p>
          <a:p>
            <a:pPr lvl="2"/>
            <a:r>
              <a:rPr lang="en-US" dirty="0"/>
              <a:t>Discouraging participation</a:t>
            </a:r>
          </a:p>
          <a:p>
            <a:pPr lvl="2"/>
            <a:r>
              <a:rPr lang="en-US" dirty="0"/>
              <a:t>Punishing involvement</a:t>
            </a:r>
          </a:p>
          <a:p>
            <a:pPr lvl="2"/>
            <a:r>
              <a:rPr lang="en-US" dirty="0"/>
              <a:t>Implementing sanctions prior to a finding of responsibility</a:t>
            </a:r>
          </a:p>
        </p:txBody>
      </p:sp>
      <p:sp>
        <p:nvSpPr>
          <p:cNvPr id="2" name="Title 1">
            <a:extLst>
              <a:ext uri="{FF2B5EF4-FFF2-40B4-BE49-F238E27FC236}">
                <a16:creationId xmlns:a16="http://schemas.microsoft.com/office/drawing/2014/main" id="{498DD5F8-A7AC-F417-C7B6-470533C68EF6}"/>
              </a:ext>
            </a:extLst>
          </p:cNvPr>
          <p:cNvSpPr>
            <a:spLocks noGrp="1"/>
          </p:cNvSpPr>
          <p:nvPr>
            <p:ph type="title"/>
          </p:nvPr>
        </p:nvSpPr>
        <p:spPr>
          <a:xfrm>
            <a:off x="558946" y="769476"/>
            <a:ext cx="7870159" cy="456436"/>
          </a:xfrm>
        </p:spPr>
        <p:txBody>
          <a:bodyPr>
            <a:noAutofit/>
          </a:bodyPr>
          <a:lstStyle/>
          <a:p>
            <a:r>
              <a:rPr lang="en-US" dirty="0"/>
              <a:t>Conflict of Interest &amp; Prohibition on Retaliation (3)</a:t>
            </a:r>
          </a:p>
        </p:txBody>
      </p:sp>
    </p:spTree>
    <p:extLst>
      <p:ext uri="{BB962C8B-B14F-4D97-AF65-F5344CB8AC3E}">
        <p14:creationId xmlns:p14="http://schemas.microsoft.com/office/powerpoint/2010/main" val="16614281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0515-D24B-13DE-7169-CB838CB106D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Thank you for attending</a:t>
            </a:r>
          </a:p>
        </p:txBody>
      </p:sp>
    </p:spTree>
    <p:extLst>
      <p:ext uri="{BB962C8B-B14F-4D97-AF65-F5344CB8AC3E}">
        <p14:creationId xmlns:p14="http://schemas.microsoft.com/office/powerpoint/2010/main" val="3762109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3686</Words>
  <Application>Microsoft Office PowerPoint</Application>
  <PresentationFormat>Widescreen</PresentationFormat>
  <Paragraphs>336</Paragraphs>
  <Slides>56</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Aptos</vt:lpstr>
      <vt:lpstr>Arial</vt:lpstr>
      <vt:lpstr>Arial Black</vt:lpstr>
      <vt:lpstr>Calibri</vt:lpstr>
      <vt:lpstr>Calibri Light</vt:lpstr>
      <vt:lpstr>Montserrat Light</vt:lpstr>
      <vt:lpstr>Open Sans</vt:lpstr>
      <vt:lpstr>Office Theme</vt:lpstr>
      <vt:lpstr>SVSU Training for Title IX Advisors</vt:lpstr>
      <vt:lpstr>Agenda</vt:lpstr>
      <vt:lpstr>Disclaimers</vt:lpstr>
      <vt:lpstr>Title IX Overview</vt:lpstr>
      <vt:lpstr>Title IX Foundations</vt:lpstr>
      <vt:lpstr>Title IX Foundations (2)</vt:lpstr>
      <vt:lpstr>Understanding the Roles of Title IX Officials</vt:lpstr>
      <vt:lpstr>Title IX Coordinator</vt:lpstr>
      <vt:lpstr>Title IX Coordinator (2)</vt:lpstr>
      <vt:lpstr>The Investigator’s Roles </vt:lpstr>
      <vt:lpstr>The Decision-Maker’s Role</vt:lpstr>
      <vt:lpstr>The Decision-Maker’s Role &amp; The Advisor</vt:lpstr>
      <vt:lpstr>What You May Receive Before the Hearing</vt:lpstr>
      <vt:lpstr>Understanding the Bases for Appeal</vt:lpstr>
      <vt:lpstr>The Hearing </vt:lpstr>
      <vt:lpstr>The Setup</vt:lpstr>
      <vt:lpstr>SVSU Process</vt:lpstr>
      <vt:lpstr>Advisors (1 of 3)</vt:lpstr>
      <vt:lpstr>Advisors (2)</vt:lpstr>
      <vt:lpstr>Decorum (1)</vt:lpstr>
      <vt:lpstr>Decorum (2)</vt:lpstr>
      <vt:lpstr>Decorum (3)</vt:lpstr>
      <vt:lpstr>Cross-Examination</vt:lpstr>
      <vt:lpstr>Cross Tools: What are the goals of cross-examination?</vt:lpstr>
      <vt:lpstr>Live Cross-Examination: Theory</vt:lpstr>
      <vt:lpstr>Cross Examination</vt:lpstr>
      <vt:lpstr>Live Cross-Examination In Practice (1)</vt:lpstr>
      <vt:lpstr>Live Cross-Examination In Practice (2)</vt:lpstr>
      <vt:lpstr>Relevancy Determinations</vt:lpstr>
      <vt:lpstr>Questioning by the Decision-Maker (1)</vt:lpstr>
      <vt:lpstr>Questioning by the Decision-Maker (2)</vt:lpstr>
      <vt:lpstr>Relevancy (1)</vt:lpstr>
      <vt:lpstr>Relevancy (2)</vt:lpstr>
      <vt:lpstr>What is Relevant?</vt:lpstr>
      <vt:lpstr>This means the Hearing Officer…</vt:lpstr>
      <vt:lpstr>What is Relevant? (2)</vt:lpstr>
      <vt:lpstr>What is Not Relevant?</vt:lpstr>
      <vt:lpstr>Treatment Records</vt:lpstr>
      <vt:lpstr>Legally Privileged Information</vt:lpstr>
      <vt:lpstr>Rape Shield Provision &amp; Complainant </vt:lpstr>
      <vt:lpstr>Relevancy: Rape Shield Provision &amp; Respondent </vt:lpstr>
      <vt:lpstr>Rape Shield Provision Flowchart </vt:lpstr>
      <vt:lpstr>Relevancy: Improper Inference (1)</vt:lpstr>
      <vt:lpstr>Relevancy: Improper Inference (2)</vt:lpstr>
      <vt:lpstr>Advocating for Your Party</vt:lpstr>
      <vt:lpstr>Hearing Preparation (1)</vt:lpstr>
      <vt:lpstr>Hearing Preparation (2)</vt:lpstr>
      <vt:lpstr>Hearing Preparation (3)</vt:lpstr>
      <vt:lpstr>Hearing Preparation (4)</vt:lpstr>
      <vt:lpstr>During the Hearing</vt:lpstr>
      <vt:lpstr>After the Hearing</vt:lpstr>
      <vt:lpstr>Confidentiality</vt:lpstr>
      <vt:lpstr>Conflict of Interest &amp; Prohibition on Retaliation (1)</vt:lpstr>
      <vt:lpstr>Conflict of Interest &amp; Prohibition on Retaliation (2)</vt:lpstr>
      <vt:lpstr>Conflict of Interest &amp; Prohibition on Retaliation (3)</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Sheila K. Ray-Danley</dc:creator>
  <cp:lastModifiedBy>Jason Wenglikowski</cp:lastModifiedBy>
  <cp:revision>1</cp:revision>
  <dcterms:created xsi:type="dcterms:W3CDTF">1900-01-01T00:00:00Z</dcterms:created>
  <dcterms:modified xsi:type="dcterms:W3CDTF">2026-06-19T13:31:44Z</dcterms:modified>
</cp:coreProperties>
</file>